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0" r:id="rId5"/>
    <p:sldMasterId id="2147483677" r:id="rId6"/>
  </p:sldMasterIdLst>
  <p:notesMasterIdLst>
    <p:notesMasterId r:id="rId24"/>
  </p:notesMasterIdLst>
  <p:sldIdLst>
    <p:sldId id="264" r:id="rId7"/>
    <p:sldId id="712" r:id="rId8"/>
    <p:sldId id="708" r:id="rId9"/>
    <p:sldId id="699" r:id="rId10"/>
    <p:sldId id="716" r:id="rId11"/>
    <p:sldId id="700" r:id="rId12"/>
    <p:sldId id="718" r:id="rId13"/>
    <p:sldId id="717" r:id="rId14"/>
    <p:sldId id="704" r:id="rId15"/>
    <p:sldId id="705" r:id="rId16"/>
    <p:sldId id="706" r:id="rId17"/>
    <p:sldId id="710" r:id="rId18"/>
    <p:sldId id="722" r:id="rId19"/>
    <p:sldId id="713" r:id="rId20"/>
    <p:sldId id="719" r:id="rId21"/>
    <p:sldId id="720" r:id="rId22"/>
    <p:sldId id="721" r:id="rId23"/>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박인택/선행솔루션팀(SR)/상무/삼성전자" initials="박"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0EC18"/>
    <a:srgbClr val="FF0000"/>
    <a:srgbClr val="C1EFF1"/>
    <a:srgbClr val="0000FF"/>
    <a:srgbClr val="9900FF"/>
    <a:srgbClr val="D6FAEA"/>
    <a:srgbClr val="FFFFCC"/>
    <a:srgbClr val="0066FF"/>
    <a:srgbClr val="2D82FF"/>
    <a:srgbClr val="CAFD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12" autoAdjust="0"/>
    <p:restoredTop sz="97457" autoAdjust="0"/>
  </p:normalViewPr>
  <p:slideViewPr>
    <p:cSldViewPr snapToGrid="0">
      <p:cViewPr varScale="1">
        <p:scale>
          <a:sx n="73" d="100"/>
          <a:sy n="73" d="100"/>
        </p:scale>
        <p:origin x="666" y="72"/>
      </p:cViewPr>
      <p:guideLst>
        <p:guide orient="horz" pos="2160"/>
        <p:guide pos="3840"/>
      </p:guideLst>
    </p:cSldViewPr>
  </p:slideViewPr>
  <p:notesTextViewPr>
    <p:cViewPr>
      <p:scale>
        <a:sx n="3" d="2"/>
        <a:sy n="3" d="2"/>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D28B40-6068-43C9-B184-C9122C6481DF}" type="datetimeFigureOut">
              <a:rPr lang="ko-KR" altLang="en-US" smtClean="0"/>
              <a:t>2021-11-29</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DA5A5B-2315-4935-BAB2-AFBF98177FFB}" type="slidenum">
              <a:rPr lang="ko-KR" altLang="en-US" smtClean="0"/>
              <a:t>‹#›</a:t>
            </a:fld>
            <a:endParaRPr lang="ko-KR" altLang="en-US"/>
          </a:p>
        </p:txBody>
      </p:sp>
    </p:spTree>
    <p:extLst>
      <p:ext uri="{BB962C8B-B14F-4D97-AF65-F5344CB8AC3E}">
        <p14:creationId xmlns:p14="http://schemas.microsoft.com/office/powerpoint/2010/main" val="127935991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기본 바탕 1">
    <p:spTree>
      <p:nvGrpSpPr>
        <p:cNvPr id="1" name=""/>
        <p:cNvGrpSpPr/>
        <p:nvPr/>
      </p:nvGrpSpPr>
      <p:grpSpPr>
        <a:xfrm>
          <a:off x="0" y="0"/>
          <a:ext cx="0" cy="0"/>
          <a:chOff x="0" y="0"/>
          <a:chExt cx="0" cy="0"/>
        </a:xfrm>
      </p:grpSpPr>
      <p:pic>
        <p:nvPicPr>
          <p:cNvPr id="2" name="Picture Placeholder 8">
            <a:extLst>
              <a:ext uri="{FF2B5EF4-FFF2-40B4-BE49-F238E27FC236}">
                <a16:creationId xmlns:a16="http://schemas.microsoft.com/office/drawing/2014/main" id="{520C3360-53F5-4B1C-BEEC-4171BBDEA1F3}"/>
              </a:ext>
            </a:extLst>
          </p:cNvPr>
          <p:cNvPicPr>
            <a:picLocks noChangeAspect="1"/>
          </p:cNvPicPr>
          <p:nvPr userDrawn="1"/>
        </p:nvPicPr>
        <p:blipFill>
          <a:blip r:embed="rId2" cstate="screen">
            <a:extLst>
              <a:ext uri="{28A0092B-C50C-407E-A947-70E740481C1C}">
                <a14:useLocalDpi xmlns:a14="http://schemas.microsoft.com/office/drawing/2010/main"/>
              </a:ext>
            </a:extLst>
          </a:blip>
          <a:srcRect l="3" r="3"/>
          <a:stretch>
            <a:fillRect/>
          </a:stretch>
        </p:blipFill>
        <p:spPr>
          <a:xfrm>
            <a:off x="5962012" y="-10408"/>
            <a:ext cx="6236145" cy="6874196"/>
          </a:xfrm>
          <a:custGeom>
            <a:avLst/>
            <a:gdLst>
              <a:gd name="connsiteX0" fmla="*/ 600833 w 6236145"/>
              <a:gd name="connsiteY0" fmla="*/ 5577552 h 6874196"/>
              <a:gd name="connsiteX1" fmla="*/ 660573 w 6236145"/>
              <a:gd name="connsiteY1" fmla="*/ 5614207 h 6874196"/>
              <a:gd name="connsiteX2" fmla="*/ 624782 w 6236145"/>
              <a:gd name="connsiteY2" fmla="*/ 5689612 h 6874196"/>
              <a:gd name="connsiteX3" fmla="*/ 599517 w 6236145"/>
              <a:gd name="connsiteY3" fmla="*/ 5691706 h 6874196"/>
              <a:gd name="connsiteX4" fmla="*/ 530040 w 6236145"/>
              <a:gd name="connsiteY4" fmla="*/ 5645626 h 6874196"/>
              <a:gd name="connsiteX5" fmla="*/ 536356 w 6236145"/>
              <a:gd name="connsiteY5" fmla="*/ 5603734 h 6874196"/>
              <a:gd name="connsiteX6" fmla="*/ 600833 w 6236145"/>
              <a:gd name="connsiteY6" fmla="*/ 5577552 h 6874196"/>
              <a:gd name="connsiteX7" fmla="*/ 982805 w 6236145"/>
              <a:gd name="connsiteY7" fmla="*/ 5347170 h 6874196"/>
              <a:gd name="connsiteX8" fmla="*/ 1003873 w 6236145"/>
              <a:gd name="connsiteY8" fmla="*/ 5379063 h 6874196"/>
              <a:gd name="connsiteX9" fmla="*/ 932239 w 6236145"/>
              <a:gd name="connsiteY9" fmla="*/ 5440722 h 6874196"/>
              <a:gd name="connsiteX10" fmla="*/ 892209 w 6236145"/>
              <a:gd name="connsiteY10" fmla="*/ 5408829 h 6874196"/>
              <a:gd name="connsiteX11" fmla="*/ 909064 w 6236145"/>
              <a:gd name="connsiteY11" fmla="*/ 5359927 h 6874196"/>
              <a:gd name="connsiteX12" fmla="*/ 982805 w 6236145"/>
              <a:gd name="connsiteY12" fmla="*/ 5347170 h 6874196"/>
              <a:gd name="connsiteX13" fmla="*/ 1346962 w 6236145"/>
              <a:gd name="connsiteY13" fmla="*/ 5073367 h 6874196"/>
              <a:gd name="connsiteX14" fmla="*/ 1376458 w 6236145"/>
              <a:gd name="connsiteY14" fmla="*/ 5117475 h 6874196"/>
              <a:gd name="connsiteX15" fmla="*/ 1353283 w 6236145"/>
              <a:gd name="connsiteY15" fmla="*/ 5142679 h 6874196"/>
              <a:gd name="connsiteX16" fmla="*/ 1319572 w 6236145"/>
              <a:gd name="connsiteY16" fmla="*/ 5102772 h 6874196"/>
              <a:gd name="connsiteX17" fmla="*/ 1346962 w 6236145"/>
              <a:gd name="connsiteY17" fmla="*/ 5073367 h 6874196"/>
              <a:gd name="connsiteX18" fmla="*/ 1185895 w 6236145"/>
              <a:gd name="connsiteY18" fmla="*/ 4642988 h 6874196"/>
              <a:gd name="connsiteX19" fmla="*/ 1215226 w 6236145"/>
              <a:gd name="connsiteY19" fmla="*/ 4652515 h 6874196"/>
              <a:gd name="connsiteX20" fmla="*/ 1232081 w 6236145"/>
              <a:gd name="connsiteY20" fmla="*/ 4680035 h 6874196"/>
              <a:gd name="connsiteX21" fmla="*/ 1213119 w 6236145"/>
              <a:gd name="connsiteY21" fmla="*/ 4728725 h 6874196"/>
              <a:gd name="connsiteX22" fmla="*/ 1177302 w 6236145"/>
              <a:gd name="connsiteY22" fmla="*/ 4713907 h 6874196"/>
              <a:gd name="connsiteX23" fmla="*/ 1175196 w 6236145"/>
              <a:gd name="connsiteY23" fmla="*/ 4648281 h 6874196"/>
              <a:gd name="connsiteX24" fmla="*/ 1185895 w 6236145"/>
              <a:gd name="connsiteY24" fmla="*/ 4642988 h 6874196"/>
              <a:gd name="connsiteX25" fmla="*/ 1276387 w 6236145"/>
              <a:gd name="connsiteY25" fmla="*/ 4137247 h 6874196"/>
              <a:gd name="connsiteX26" fmla="*/ 1308141 w 6236145"/>
              <a:gd name="connsiteY26" fmla="*/ 4168564 h 6874196"/>
              <a:gd name="connsiteX27" fmla="*/ 1272153 w 6236145"/>
              <a:gd name="connsiteY27" fmla="*/ 4197793 h 6874196"/>
              <a:gd name="connsiteX28" fmla="*/ 1240398 w 6236145"/>
              <a:gd name="connsiteY28" fmla="*/ 4166476 h 6874196"/>
              <a:gd name="connsiteX29" fmla="*/ 1276387 w 6236145"/>
              <a:gd name="connsiteY29" fmla="*/ 4137247 h 6874196"/>
              <a:gd name="connsiteX30" fmla="*/ 1098848 w 6236145"/>
              <a:gd name="connsiteY30" fmla="*/ 4131037 h 6874196"/>
              <a:gd name="connsiteX31" fmla="*/ 1141043 w 6236145"/>
              <a:gd name="connsiteY31" fmla="*/ 4162506 h 6874196"/>
              <a:gd name="connsiteX32" fmla="*/ 1098848 w 6236145"/>
              <a:gd name="connsiteY32" fmla="*/ 4208659 h 6874196"/>
              <a:gd name="connsiteX33" fmla="*/ 1058763 w 6236145"/>
              <a:gd name="connsiteY33" fmla="*/ 4162506 h 6874196"/>
              <a:gd name="connsiteX34" fmla="*/ 1098848 w 6236145"/>
              <a:gd name="connsiteY34" fmla="*/ 4131037 h 6874196"/>
              <a:gd name="connsiteX35" fmla="*/ 1382991 w 6236145"/>
              <a:gd name="connsiteY35" fmla="*/ 4073596 h 6874196"/>
              <a:gd name="connsiteX36" fmla="*/ 1416814 w 6236145"/>
              <a:gd name="connsiteY36" fmla="*/ 4120010 h 6874196"/>
              <a:gd name="connsiteX37" fmla="*/ 1380877 w 6236145"/>
              <a:gd name="connsiteY37" fmla="*/ 4155876 h 6874196"/>
              <a:gd name="connsiteX38" fmla="*/ 1321686 w 6236145"/>
              <a:gd name="connsiteY38" fmla="*/ 4090474 h 6874196"/>
              <a:gd name="connsiteX39" fmla="*/ 1382991 w 6236145"/>
              <a:gd name="connsiteY39" fmla="*/ 4073596 h 6874196"/>
              <a:gd name="connsiteX40" fmla="*/ 1484416 w 6236145"/>
              <a:gd name="connsiteY40" fmla="*/ 3966081 h 6874196"/>
              <a:gd name="connsiteX41" fmla="*/ 1505326 w 6236145"/>
              <a:gd name="connsiteY41" fmla="*/ 3991642 h 6874196"/>
              <a:gd name="connsiteX42" fmla="*/ 1436322 w 6236145"/>
              <a:gd name="connsiteY42" fmla="*/ 4051285 h 6874196"/>
              <a:gd name="connsiteX43" fmla="*/ 1419594 w 6236145"/>
              <a:gd name="connsiteY43" fmla="*/ 4006553 h 6874196"/>
              <a:gd name="connsiteX44" fmla="*/ 1484416 w 6236145"/>
              <a:gd name="connsiteY44" fmla="*/ 3966081 h 6874196"/>
              <a:gd name="connsiteX45" fmla="*/ 930979 w 6236145"/>
              <a:gd name="connsiteY45" fmla="*/ 3928515 h 6874196"/>
              <a:gd name="connsiteX46" fmla="*/ 981468 w 6236145"/>
              <a:gd name="connsiteY46" fmla="*/ 3951801 h 6874196"/>
              <a:gd name="connsiteX47" fmla="*/ 994090 w 6236145"/>
              <a:gd name="connsiteY47" fmla="*/ 3945450 h 6874196"/>
              <a:gd name="connsiteX48" fmla="*/ 1095066 w 6236145"/>
              <a:gd name="connsiteY48" fmla="*/ 3945450 h 6874196"/>
              <a:gd name="connsiteX49" fmla="*/ 1111895 w 6236145"/>
              <a:gd name="connsiteY49" fmla="*/ 3966620 h 6874196"/>
              <a:gd name="connsiteX50" fmla="*/ 1061407 w 6236145"/>
              <a:gd name="connsiteY50" fmla="*/ 4051298 h 6874196"/>
              <a:gd name="connsiteX51" fmla="*/ 981468 w 6236145"/>
              <a:gd name="connsiteY51" fmla="*/ 4011076 h 6874196"/>
              <a:gd name="connsiteX52" fmla="*/ 964638 w 6236145"/>
              <a:gd name="connsiteY52" fmla="*/ 3989906 h 6874196"/>
              <a:gd name="connsiteX53" fmla="*/ 888906 w 6236145"/>
              <a:gd name="connsiteY53" fmla="*/ 4019544 h 6874196"/>
              <a:gd name="connsiteX54" fmla="*/ 832107 w 6236145"/>
              <a:gd name="connsiteY54" fmla="*/ 3975088 h 6874196"/>
              <a:gd name="connsiteX55" fmla="*/ 930979 w 6236145"/>
              <a:gd name="connsiteY55" fmla="*/ 3928515 h 6874196"/>
              <a:gd name="connsiteX56" fmla="*/ 726274 w 6236145"/>
              <a:gd name="connsiteY56" fmla="*/ 3890953 h 6874196"/>
              <a:gd name="connsiteX57" fmla="*/ 773114 w 6236145"/>
              <a:gd name="connsiteY57" fmla="*/ 3939156 h 6874196"/>
              <a:gd name="connsiteX58" fmla="*/ 736920 w 6236145"/>
              <a:gd name="connsiteY58" fmla="*/ 3972689 h 6874196"/>
              <a:gd name="connsiteX59" fmla="*/ 698597 w 6236145"/>
              <a:gd name="connsiteY59" fmla="*/ 3924486 h 6874196"/>
              <a:gd name="connsiteX60" fmla="*/ 726274 w 6236145"/>
              <a:gd name="connsiteY60" fmla="*/ 3890953 h 6874196"/>
              <a:gd name="connsiteX61" fmla="*/ 1600730 w 6236145"/>
              <a:gd name="connsiteY61" fmla="*/ 3875213 h 6874196"/>
              <a:gd name="connsiteX62" fmla="*/ 1612318 w 6236145"/>
              <a:gd name="connsiteY62" fmla="*/ 3882344 h 6874196"/>
              <a:gd name="connsiteX63" fmla="*/ 1616531 w 6236145"/>
              <a:gd name="connsiteY63" fmla="*/ 3909814 h 6874196"/>
              <a:gd name="connsiteX64" fmla="*/ 1565966 w 6236145"/>
              <a:gd name="connsiteY64" fmla="*/ 3947849 h 6874196"/>
              <a:gd name="connsiteX65" fmla="*/ 1540684 w 6236145"/>
              <a:gd name="connsiteY65" fmla="*/ 3922492 h 6874196"/>
              <a:gd name="connsiteX66" fmla="*/ 1589142 w 6236145"/>
              <a:gd name="connsiteY66" fmla="*/ 3876005 h 6874196"/>
              <a:gd name="connsiteX67" fmla="*/ 1600730 w 6236145"/>
              <a:gd name="connsiteY67" fmla="*/ 3875213 h 6874196"/>
              <a:gd name="connsiteX68" fmla="*/ 1265279 w 6236145"/>
              <a:gd name="connsiteY68" fmla="*/ 3854703 h 6874196"/>
              <a:gd name="connsiteX69" fmla="*/ 1300943 w 6236145"/>
              <a:gd name="connsiteY69" fmla="*/ 3882540 h 6874196"/>
              <a:gd name="connsiteX70" fmla="*/ 1256888 w 6236145"/>
              <a:gd name="connsiteY70" fmla="*/ 3916801 h 6874196"/>
              <a:gd name="connsiteX71" fmla="*/ 1225419 w 6236145"/>
              <a:gd name="connsiteY71" fmla="*/ 3893247 h 6874196"/>
              <a:gd name="connsiteX72" fmla="*/ 1265279 w 6236145"/>
              <a:gd name="connsiteY72" fmla="*/ 3854703 h 6874196"/>
              <a:gd name="connsiteX73" fmla="*/ 1681291 w 6236145"/>
              <a:gd name="connsiteY73" fmla="*/ 3837183 h 6874196"/>
              <a:gd name="connsiteX74" fmla="*/ 1635258 w 6236145"/>
              <a:gd name="connsiteY74" fmla="*/ 3862466 h 6874196"/>
              <a:gd name="connsiteX75" fmla="*/ 1633165 w 6236145"/>
              <a:gd name="connsiteY75" fmla="*/ 3854038 h 6874196"/>
              <a:gd name="connsiteX76" fmla="*/ 1681291 w 6236145"/>
              <a:gd name="connsiteY76" fmla="*/ 3837183 h 6874196"/>
              <a:gd name="connsiteX77" fmla="*/ 1602251 w 6236145"/>
              <a:gd name="connsiteY77" fmla="*/ 3452187 h 6874196"/>
              <a:gd name="connsiteX78" fmla="*/ 1637822 w 6236145"/>
              <a:gd name="connsiteY78" fmla="*/ 3500747 h 6874196"/>
              <a:gd name="connsiteX79" fmla="*/ 1583420 w 6236145"/>
              <a:gd name="connsiteY79" fmla="*/ 3549307 h 6874196"/>
              <a:gd name="connsiteX80" fmla="*/ 1556218 w 6236145"/>
              <a:gd name="connsiteY80" fmla="*/ 3475411 h 6874196"/>
              <a:gd name="connsiteX81" fmla="*/ 1602251 w 6236145"/>
              <a:gd name="connsiteY81" fmla="*/ 3452187 h 6874196"/>
              <a:gd name="connsiteX82" fmla="*/ 412425 w 6236145"/>
              <a:gd name="connsiteY82" fmla="*/ 3446411 h 6874196"/>
              <a:gd name="connsiteX83" fmla="*/ 456417 w 6236145"/>
              <a:gd name="connsiteY83" fmla="*/ 3555485 h 6874196"/>
              <a:gd name="connsiteX84" fmla="*/ 391476 w 6236145"/>
              <a:gd name="connsiteY84" fmla="*/ 3612119 h 6874196"/>
              <a:gd name="connsiteX85" fmla="*/ 410330 w 6236145"/>
              <a:gd name="connsiteY85" fmla="*/ 3683437 h 6874196"/>
              <a:gd name="connsiteX86" fmla="*/ 374717 w 6236145"/>
              <a:gd name="connsiteY86" fmla="*/ 3714900 h 6874196"/>
              <a:gd name="connsiteX87" fmla="*/ 303492 w 6236145"/>
              <a:gd name="connsiteY87" fmla="*/ 3683437 h 6874196"/>
              <a:gd name="connsiteX88" fmla="*/ 288828 w 6236145"/>
              <a:gd name="connsiteY88" fmla="*/ 3620510 h 6874196"/>
              <a:gd name="connsiteX89" fmla="*/ 313967 w 6236145"/>
              <a:gd name="connsiteY89" fmla="*/ 3561778 h 6874196"/>
              <a:gd name="connsiteX90" fmla="*/ 305587 w 6236145"/>
              <a:gd name="connsiteY90" fmla="*/ 3511436 h 6874196"/>
              <a:gd name="connsiteX91" fmla="*/ 339105 w 6236145"/>
              <a:gd name="connsiteY91" fmla="*/ 3465289 h 6874196"/>
              <a:gd name="connsiteX92" fmla="*/ 412425 w 6236145"/>
              <a:gd name="connsiteY92" fmla="*/ 3446411 h 6874196"/>
              <a:gd name="connsiteX93" fmla="*/ 753405 w 6236145"/>
              <a:gd name="connsiteY93" fmla="*/ 3377675 h 6874196"/>
              <a:gd name="connsiteX94" fmla="*/ 781109 w 6236145"/>
              <a:gd name="connsiteY94" fmla="*/ 3379281 h 6874196"/>
              <a:gd name="connsiteX95" fmla="*/ 814642 w 6236145"/>
              <a:gd name="connsiteY95" fmla="*/ 3398166 h 6874196"/>
              <a:gd name="connsiteX96" fmla="*/ 887995 w 6236145"/>
              <a:gd name="connsiteY96" fmla="*/ 3469510 h 6874196"/>
              <a:gd name="connsiteX97" fmla="*/ 852366 w 6236145"/>
              <a:gd name="connsiteY97" fmla="*/ 3530362 h 6874196"/>
              <a:gd name="connsiteX98" fmla="*/ 772726 w 6236145"/>
              <a:gd name="connsiteY98" fmla="*/ 3547149 h 6874196"/>
              <a:gd name="connsiteX99" fmla="*/ 724522 w 6236145"/>
              <a:gd name="connsiteY99" fmla="*/ 3530362 h 6874196"/>
              <a:gd name="connsiteX100" fmla="*/ 701469 w 6236145"/>
              <a:gd name="connsiteY100" fmla="*/ 3511477 h 6874196"/>
              <a:gd name="connsiteX101" fmla="*/ 686798 w 6236145"/>
              <a:gd name="connsiteY101" fmla="*/ 3427543 h 6874196"/>
              <a:gd name="connsiteX102" fmla="*/ 753405 w 6236145"/>
              <a:gd name="connsiteY102" fmla="*/ 3377675 h 6874196"/>
              <a:gd name="connsiteX103" fmla="*/ 1204284 w 6236145"/>
              <a:gd name="connsiteY103" fmla="*/ 3277748 h 6874196"/>
              <a:gd name="connsiteX104" fmla="*/ 1238274 w 6236145"/>
              <a:gd name="connsiteY104" fmla="*/ 3330358 h 6874196"/>
              <a:gd name="connsiteX105" fmla="*/ 1217030 w 6236145"/>
              <a:gd name="connsiteY105" fmla="*/ 3364029 h 6874196"/>
              <a:gd name="connsiteX106" fmla="*/ 1178791 w 6236145"/>
              <a:gd name="connsiteY106" fmla="*/ 3351403 h 6874196"/>
              <a:gd name="connsiteX107" fmla="*/ 1172418 w 6236145"/>
              <a:gd name="connsiteY107" fmla="*/ 3290374 h 6874196"/>
              <a:gd name="connsiteX108" fmla="*/ 1204284 w 6236145"/>
              <a:gd name="connsiteY108" fmla="*/ 3277748 h 6874196"/>
              <a:gd name="connsiteX109" fmla="*/ 385864 w 6236145"/>
              <a:gd name="connsiteY109" fmla="*/ 3013831 h 6874196"/>
              <a:gd name="connsiteX110" fmla="*/ 480723 w 6236145"/>
              <a:gd name="connsiteY110" fmla="*/ 3036941 h 6874196"/>
              <a:gd name="connsiteX111" fmla="*/ 514451 w 6236145"/>
              <a:gd name="connsiteY111" fmla="*/ 3053748 h 6874196"/>
              <a:gd name="connsiteX112" fmla="*/ 562934 w 6236145"/>
              <a:gd name="connsiteY112" fmla="*/ 3087363 h 6874196"/>
              <a:gd name="connsiteX113" fmla="*/ 609309 w 6236145"/>
              <a:gd name="connsiteY113" fmla="*/ 3160894 h 6874196"/>
              <a:gd name="connsiteX114" fmla="*/ 626173 w 6236145"/>
              <a:gd name="connsiteY114" fmla="*/ 3181903 h 6874196"/>
              <a:gd name="connsiteX115" fmla="*/ 653577 w 6236145"/>
              <a:gd name="connsiteY115" fmla="*/ 3198710 h 6874196"/>
              <a:gd name="connsiteX116" fmla="*/ 647253 w 6236145"/>
              <a:gd name="connsiteY116" fmla="*/ 3240728 h 6874196"/>
              <a:gd name="connsiteX117" fmla="*/ 579798 w 6236145"/>
              <a:gd name="connsiteY117" fmla="*/ 3297452 h 6874196"/>
              <a:gd name="connsiteX118" fmla="*/ 558718 w 6236145"/>
              <a:gd name="connsiteY118" fmla="*/ 3293251 h 6874196"/>
              <a:gd name="connsiteX119" fmla="*/ 514451 w 6236145"/>
              <a:gd name="connsiteY119" fmla="*/ 3322663 h 6874196"/>
              <a:gd name="connsiteX120" fmla="*/ 472291 w 6236145"/>
              <a:gd name="connsiteY120" fmla="*/ 3362580 h 6874196"/>
              <a:gd name="connsiteX121" fmla="*/ 402728 w 6236145"/>
              <a:gd name="connsiteY121" fmla="*/ 3347874 h 6874196"/>
              <a:gd name="connsiteX122" fmla="*/ 383757 w 6236145"/>
              <a:gd name="connsiteY122" fmla="*/ 3341571 h 6874196"/>
              <a:gd name="connsiteX123" fmla="*/ 314193 w 6236145"/>
              <a:gd name="connsiteY123" fmla="*/ 3282746 h 6874196"/>
              <a:gd name="connsiteX124" fmla="*/ 272034 w 6236145"/>
              <a:gd name="connsiteY124" fmla="*/ 3257535 h 6874196"/>
              <a:gd name="connsiteX125" fmla="*/ 240415 w 6236145"/>
              <a:gd name="connsiteY125" fmla="*/ 3263839 h 6874196"/>
              <a:gd name="connsiteX126" fmla="*/ 223551 w 6236145"/>
              <a:gd name="connsiteY126" fmla="*/ 3261737 h 6874196"/>
              <a:gd name="connsiteX127" fmla="*/ 236199 w 6236145"/>
              <a:gd name="connsiteY127" fmla="*/ 3244930 h 6874196"/>
              <a:gd name="connsiteX128" fmla="*/ 278358 w 6236145"/>
              <a:gd name="connsiteY128" fmla="*/ 3167197 h 6874196"/>
              <a:gd name="connsiteX129" fmla="*/ 284682 w 6236145"/>
              <a:gd name="connsiteY129" fmla="*/ 3131481 h 6874196"/>
              <a:gd name="connsiteX130" fmla="*/ 299438 w 6236145"/>
              <a:gd name="connsiteY130" fmla="*/ 3078959 h 6874196"/>
              <a:gd name="connsiteX131" fmla="*/ 303654 w 6236145"/>
              <a:gd name="connsiteY131" fmla="*/ 3068455 h 6874196"/>
              <a:gd name="connsiteX132" fmla="*/ 385864 w 6236145"/>
              <a:gd name="connsiteY132" fmla="*/ 3013831 h 6874196"/>
              <a:gd name="connsiteX133" fmla="*/ 1299061 w 6236145"/>
              <a:gd name="connsiteY133" fmla="*/ 2767540 h 6874196"/>
              <a:gd name="connsiteX134" fmla="*/ 1338599 w 6236145"/>
              <a:gd name="connsiteY134" fmla="*/ 2784343 h 6874196"/>
              <a:gd name="connsiteX135" fmla="*/ 1361489 w 6236145"/>
              <a:gd name="connsiteY135" fmla="*/ 2862056 h 6874196"/>
              <a:gd name="connsiteX136" fmla="*/ 1359408 w 6236145"/>
              <a:gd name="connsiteY136" fmla="*/ 2883059 h 6874196"/>
              <a:gd name="connsiteX137" fmla="*/ 1317790 w 6236145"/>
              <a:gd name="connsiteY137" fmla="*/ 2897762 h 6874196"/>
              <a:gd name="connsiteX138" fmla="*/ 1269928 w 6236145"/>
              <a:gd name="connsiteY138" fmla="*/ 2801146 h 6874196"/>
              <a:gd name="connsiteX139" fmla="*/ 1299061 w 6236145"/>
              <a:gd name="connsiteY139" fmla="*/ 2767540 h 6874196"/>
              <a:gd name="connsiteX140" fmla="*/ 42261 w 6236145"/>
              <a:gd name="connsiteY140" fmla="*/ 2685717 h 6874196"/>
              <a:gd name="connsiteX141" fmla="*/ 76070 w 6236145"/>
              <a:gd name="connsiteY141" fmla="*/ 2723822 h 6874196"/>
              <a:gd name="connsiteX142" fmla="*/ 42261 w 6236145"/>
              <a:gd name="connsiteY142" fmla="*/ 2755577 h 6874196"/>
              <a:gd name="connsiteX143" fmla="*/ 0 w 6236145"/>
              <a:gd name="connsiteY143" fmla="*/ 2721705 h 6874196"/>
              <a:gd name="connsiteX144" fmla="*/ 42261 w 6236145"/>
              <a:gd name="connsiteY144" fmla="*/ 2685717 h 6874196"/>
              <a:gd name="connsiteX145" fmla="*/ 648402 w 6236145"/>
              <a:gd name="connsiteY145" fmla="*/ 2410171 h 6874196"/>
              <a:gd name="connsiteX146" fmla="*/ 655244 w 6236145"/>
              <a:gd name="connsiteY146" fmla="*/ 2413582 h 6874196"/>
              <a:gd name="connsiteX147" fmla="*/ 726824 w 6236145"/>
              <a:gd name="connsiteY147" fmla="*/ 2445071 h 6874196"/>
              <a:gd name="connsiteX148" fmla="*/ 792088 w 6236145"/>
              <a:gd name="connsiteY148" fmla="*/ 2453467 h 6874196"/>
              <a:gd name="connsiteX149" fmla="*/ 840510 w 6236145"/>
              <a:gd name="connsiteY149" fmla="*/ 2476557 h 6874196"/>
              <a:gd name="connsiteX150" fmla="*/ 876300 w 6236145"/>
              <a:gd name="connsiteY150" fmla="*/ 2501748 h 6874196"/>
              <a:gd name="connsiteX151" fmla="*/ 899459 w 6236145"/>
              <a:gd name="connsiteY151" fmla="*/ 2508046 h 6874196"/>
              <a:gd name="connsiteX152" fmla="*/ 924722 w 6236145"/>
              <a:gd name="connsiteY152" fmla="*/ 2587815 h 6874196"/>
              <a:gd name="connsiteX153" fmla="*/ 933143 w 6236145"/>
              <a:gd name="connsiteY153" fmla="*/ 2646590 h 6874196"/>
              <a:gd name="connsiteX154" fmla="*/ 954197 w 6236145"/>
              <a:gd name="connsiteY154" fmla="*/ 2667582 h 6874196"/>
              <a:gd name="connsiteX155" fmla="*/ 956302 w 6236145"/>
              <a:gd name="connsiteY155" fmla="*/ 2673879 h 6874196"/>
              <a:gd name="connsiteX156" fmla="*/ 928933 w 6236145"/>
              <a:gd name="connsiteY156" fmla="*/ 2711664 h 6874196"/>
              <a:gd name="connsiteX157" fmla="*/ 916301 w 6236145"/>
              <a:gd name="connsiteY157" fmla="*/ 2747350 h 6874196"/>
              <a:gd name="connsiteX158" fmla="*/ 893143 w 6236145"/>
              <a:gd name="connsiteY158" fmla="*/ 2780937 h 6874196"/>
              <a:gd name="connsiteX159" fmla="*/ 827878 w 6236145"/>
              <a:gd name="connsiteY159" fmla="*/ 2801929 h 6874196"/>
              <a:gd name="connsiteX160" fmla="*/ 802615 w 6236145"/>
              <a:gd name="connsiteY160" fmla="*/ 2841813 h 6874196"/>
              <a:gd name="connsiteX161" fmla="*/ 804720 w 6236145"/>
              <a:gd name="connsiteY161" fmla="*/ 2858606 h 6874196"/>
              <a:gd name="connsiteX162" fmla="*/ 781562 w 6236145"/>
              <a:gd name="connsiteY162" fmla="*/ 2879598 h 6874196"/>
              <a:gd name="connsiteX163" fmla="*/ 716297 w 6236145"/>
              <a:gd name="connsiteY163" fmla="*/ 2867003 h 6874196"/>
              <a:gd name="connsiteX164" fmla="*/ 667875 w 6236145"/>
              <a:gd name="connsiteY164" fmla="*/ 2856507 h 6874196"/>
              <a:gd name="connsiteX165" fmla="*/ 653138 w 6236145"/>
              <a:gd name="connsiteY165" fmla="*/ 2858606 h 6874196"/>
              <a:gd name="connsiteX166" fmla="*/ 602611 w 6236145"/>
              <a:gd name="connsiteY166" fmla="*/ 2881697 h 6874196"/>
              <a:gd name="connsiteX167" fmla="*/ 571032 w 6236145"/>
              <a:gd name="connsiteY167" fmla="*/ 2887995 h 6874196"/>
              <a:gd name="connsiteX168" fmla="*/ 537347 w 6236145"/>
              <a:gd name="connsiteY168" fmla="*/ 2846011 h 6874196"/>
              <a:gd name="connsiteX169" fmla="*/ 520504 w 6236145"/>
              <a:gd name="connsiteY169" fmla="*/ 2801929 h 6874196"/>
              <a:gd name="connsiteX170" fmla="*/ 486819 w 6236145"/>
              <a:gd name="connsiteY170" fmla="*/ 2759946 h 6874196"/>
              <a:gd name="connsiteX171" fmla="*/ 463661 w 6236145"/>
              <a:gd name="connsiteY171" fmla="*/ 2696970 h 6874196"/>
              <a:gd name="connsiteX172" fmla="*/ 467872 w 6236145"/>
              <a:gd name="connsiteY172" fmla="*/ 2684375 h 6874196"/>
              <a:gd name="connsiteX173" fmla="*/ 446819 w 6236145"/>
              <a:gd name="connsiteY173" fmla="*/ 2663383 h 6874196"/>
              <a:gd name="connsiteX174" fmla="*/ 392081 w 6236145"/>
              <a:gd name="connsiteY174" fmla="*/ 2690672 h 6874196"/>
              <a:gd name="connsiteX175" fmla="*/ 337343 w 6236145"/>
              <a:gd name="connsiteY175" fmla="*/ 2688573 h 6874196"/>
              <a:gd name="connsiteX176" fmla="*/ 299448 w 6236145"/>
              <a:gd name="connsiteY176" fmla="*/ 2680176 h 6874196"/>
              <a:gd name="connsiteX177" fmla="*/ 217341 w 6236145"/>
              <a:gd name="connsiteY177" fmla="*/ 2600410 h 6874196"/>
              <a:gd name="connsiteX178" fmla="*/ 221551 w 6236145"/>
              <a:gd name="connsiteY178" fmla="*/ 2583616 h 6874196"/>
              <a:gd name="connsiteX179" fmla="*/ 318395 w 6236145"/>
              <a:gd name="connsiteY179" fmla="*/ 2558426 h 6874196"/>
              <a:gd name="connsiteX180" fmla="*/ 343659 w 6236145"/>
              <a:gd name="connsiteY180" fmla="*/ 2571021 h 6874196"/>
              <a:gd name="connsiteX181" fmla="*/ 368923 w 6236145"/>
              <a:gd name="connsiteY181" fmla="*/ 2575220 h 6874196"/>
              <a:gd name="connsiteX182" fmla="*/ 436292 w 6236145"/>
              <a:gd name="connsiteY182" fmla="*/ 2545830 h 6874196"/>
              <a:gd name="connsiteX183" fmla="*/ 503662 w 6236145"/>
              <a:gd name="connsiteY183" fmla="*/ 2478657 h 6874196"/>
              <a:gd name="connsiteX184" fmla="*/ 581558 w 6236145"/>
              <a:gd name="connsiteY184" fmla="*/ 2428277 h 6874196"/>
              <a:gd name="connsiteX185" fmla="*/ 638401 w 6236145"/>
              <a:gd name="connsiteY185" fmla="*/ 2411483 h 6874196"/>
              <a:gd name="connsiteX186" fmla="*/ 648402 w 6236145"/>
              <a:gd name="connsiteY186" fmla="*/ 2410171 h 6874196"/>
              <a:gd name="connsiteX187" fmla="*/ 1570168 w 6236145"/>
              <a:gd name="connsiteY187" fmla="*/ 1 h 6874196"/>
              <a:gd name="connsiteX188" fmla="*/ 6236145 w 6236145"/>
              <a:gd name="connsiteY188" fmla="*/ 1 h 6874196"/>
              <a:gd name="connsiteX189" fmla="*/ 6236145 w 6236145"/>
              <a:gd name="connsiteY189" fmla="*/ 6874196 h 6874196"/>
              <a:gd name="connsiteX190" fmla="*/ 1382856 w 6236145"/>
              <a:gd name="connsiteY190" fmla="*/ 6874196 h 6874196"/>
              <a:gd name="connsiteX191" fmla="*/ 1330240 w 6236145"/>
              <a:gd name="connsiteY191" fmla="*/ 6792336 h 6874196"/>
              <a:gd name="connsiteX192" fmla="*/ 1288147 w 6236145"/>
              <a:gd name="connsiteY192" fmla="*/ 6744059 h 6874196"/>
              <a:gd name="connsiteX193" fmla="*/ 1317612 w 6236145"/>
              <a:gd name="connsiteY193" fmla="*/ 6699980 h 6874196"/>
              <a:gd name="connsiteX194" fmla="*/ 1304984 w 6236145"/>
              <a:gd name="connsiteY194" fmla="*/ 6655901 h 6874196"/>
              <a:gd name="connsiteX195" fmla="*/ 1319717 w 6236145"/>
              <a:gd name="connsiteY195" fmla="*/ 6603426 h 6874196"/>
              <a:gd name="connsiteX196" fmla="*/ 1275519 w 6236145"/>
              <a:gd name="connsiteY196" fmla="*/ 6542556 h 6874196"/>
              <a:gd name="connsiteX197" fmla="*/ 1389170 w 6236145"/>
              <a:gd name="connsiteY197" fmla="*/ 6500576 h 6874196"/>
              <a:gd name="connsiteX198" fmla="*/ 1355495 w 6236145"/>
              <a:gd name="connsiteY198" fmla="*/ 6446002 h 6874196"/>
              <a:gd name="connsiteX199" fmla="*/ 1349181 w 6236145"/>
              <a:gd name="connsiteY199" fmla="*/ 6422913 h 6874196"/>
              <a:gd name="connsiteX200" fmla="*/ 1342868 w 6236145"/>
              <a:gd name="connsiteY200" fmla="*/ 6374636 h 6874196"/>
              <a:gd name="connsiteX201" fmla="*/ 1414425 w 6236145"/>
              <a:gd name="connsiteY201" fmla="*/ 6324260 h 6874196"/>
              <a:gd name="connsiteX202" fmla="*/ 1439681 w 6236145"/>
              <a:gd name="connsiteY202" fmla="*/ 6259192 h 6874196"/>
              <a:gd name="connsiteX203" fmla="*/ 1439681 w 6236145"/>
              <a:gd name="connsiteY203" fmla="*/ 6240301 h 6874196"/>
              <a:gd name="connsiteX204" fmla="*/ 1498611 w 6236145"/>
              <a:gd name="connsiteY204" fmla="*/ 6229806 h 6874196"/>
              <a:gd name="connsiteX205" fmla="*/ 1511238 w 6236145"/>
              <a:gd name="connsiteY205" fmla="*/ 6168935 h 6874196"/>
              <a:gd name="connsiteX206" fmla="*/ 1532285 w 6236145"/>
              <a:gd name="connsiteY206" fmla="*/ 6124856 h 6874196"/>
              <a:gd name="connsiteX207" fmla="*/ 1568064 w 6236145"/>
              <a:gd name="connsiteY207" fmla="*/ 6055590 h 6874196"/>
              <a:gd name="connsiteX208" fmla="*/ 1572273 w 6236145"/>
              <a:gd name="connsiteY208" fmla="*/ 6028303 h 6874196"/>
              <a:gd name="connsiteX209" fmla="*/ 1578587 w 6236145"/>
              <a:gd name="connsiteY209" fmla="*/ 5969531 h 6874196"/>
              <a:gd name="connsiteX210" fmla="*/ 1587005 w 6236145"/>
              <a:gd name="connsiteY210" fmla="*/ 5954838 h 6874196"/>
              <a:gd name="connsiteX211" fmla="*/ 1629098 w 6236145"/>
              <a:gd name="connsiteY211" fmla="*/ 5912858 h 6874196"/>
              <a:gd name="connsiteX212" fmla="*/ 1675400 w 6236145"/>
              <a:gd name="connsiteY212" fmla="*/ 5893967 h 6874196"/>
              <a:gd name="connsiteX213" fmla="*/ 1681714 w 6236145"/>
              <a:gd name="connsiteY213" fmla="*/ 5879274 h 6874196"/>
              <a:gd name="connsiteX214" fmla="*/ 1652249 w 6236145"/>
              <a:gd name="connsiteY214" fmla="*/ 5862482 h 6874196"/>
              <a:gd name="connsiteX215" fmla="*/ 1664877 w 6236145"/>
              <a:gd name="connsiteY215" fmla="*/ 5828899 h 6874196"/>
              <a:gd name="connsiteX216" fmla="*/ 1656458 w 6236145"/>
              <a:gd name="connsiteY216" fmla="*/ 5789018 h 6874196"/>
              <a:gd name="connsiteX217" fmla="*/ 1639621 w 6236145"/>
              <a:gd name="connsiteY217" fmla="*/ 5757533 h 6874196"/>
              <a:gd name="connsiteX218" fmla="*/ 1622784 w 6236145"/>
              <a:gd name="connsiteY218" fmla="*/ 5734444 h 6874196"/>
              <a:gd name="connsiteX219" fmla="*/ 1654354 w 6236145"/>
              <a:gd name="connsiteY219" fmla="*/ 5705058 h 6874196"/>
              <a:gd name="connsiteX220" fmla="*/ 1671191 w 6236145"/>
              <a:gd name="connsiteY220" fmla="*/ 5671474 h 6874196"/>
              <a:gd name="connsiteX221" fmla="*/ 1671191 w 6236145"/>
              <a:gd name="connsiteY221" fmla="*/ 5650484 h 6874196"/>
              <a:gd name="connsiteX222" fmla="*/ 1658563 w 6236145"/>
              <a:gd name="connsiteY222" fmla="*/ 5589613 h 6874196"/>
              <a:gd name="connsiteX223" fmla="*/ 1645935 w 6236145"/>
              <a:gd name="connsiteY223" fmla="*/ 5574921 h 6874196"/>
              <a:gd name="connsiteX224" fmla="*/ 1645935 w 6236145"/>
              <a:gd name="connsiteY224" fmla="*/ 5514050 h 6874196"/>
              <a:gd name="connsiteX225" fmla="*/ 1643830 w 6236145"/>
              <a:gd name="connsiteY225" fmla="*/ 5511951 h 6874196"/>
              <a:gd name="connsiteX226" fmla="*/ 1576482 w 6236145"/>
              <a:gd name="connsiteY226" fmla="*/ 5419595 h 6874196"/>
              <a:gd name="connsiteX227" fmla="*/ 1525971 w 6236145"/>
              <a:gd name="connsiteY227" fmla="*/ 5400704 h 6874196"/>
              <a:gd name="connsiteX228" fmla="*/ 1488087 w 6236145"/>
              <a:gd name="connsiteY228" fmla="*/ 5379714 h 6874196"/>
              <a:gd name="connsiteX229" fmla="*/ 1454413 w 6236145"/>
              <a:gd name="connsiteY229" fmla="*/ 5348229 h 6874196"/>
              <a:gd name="connsiteX230" fmla="*/ 1412321 w 6236145"/>
              <a:gd name="connsiteY230" fmla="*/ 5346130 h 6874196"/>
              <a:gd name="connsiteX231" fmla="*/ 1344972 w 6236145"/>
              <a:gd name="connsiteY231" fmla="*/ 5333537 h 6874196"/>
              <a:gd name="connsiteX232" fmla="*/ 1328135 w 6236145"/>
              <a:gd name="connsiteY232" fmla="*/ 5255874 h 6874196"/>
              <a:gd name="connsiteX233" fmla="*/ 1366019 w 6236145"/>
              <a:gd name="connsiteY233" fmla="*/ 5232785 h 6874196"/>
              <a:gd name="connsiteX234" fmla="*/ 1416530 w 6236145"/>
              <a:gd name="connsiteY234" fmla="*/ 5247478 h 6874196"/>
              <a:gd name="connsiteX235" fmla="*/ 1485983 w 6236145"/>
              <a:gd name="connsiteY235" fmla="*/ 5245379 h 6874196"/>
              <a:gd name="connsiteX236" fmla="*/ 1492297 w 6236145"/>
              <a:gd name="connsiteY236" fmla="*/ 5207597 h 6874196"/>
              <a:gd name="connsiteX237" fmla="*/ 1429158 w 6236145"/>
              <a:gd name="connsiteY237" fmla="*/ 5144627 h 6874196"/>
              <a:gd name="connsiteX238" fmla="*/ 1410216 w 6236145"/>
              <a:gd name="connsiteY238" fmla="*/ 5090054 h 6874196"/>
              <a:gd name="connsiteX239" fmla="*/ 1395483 w 6236145"/>
              <a:gd name="connsiteY239" fmla="*/ 5058569 h 6874196"/>
              <a:gd name="connsiteX240" fmla="*/ 1372332 w 6236145"/>
              <a:gd name="connsiteY240" fmla="*/ 5001896 h 6874196"/>
              <a:gd name="connsiteX241" fmla="*/ 1355495 w 6236145"/>
              <a:gd name="connsiteY241" fmla="*/ 4934728 h 6874196"/>
              <a:gd name="connsiteX242" fmla="*/ 1315507 w 6236145"/>
              <a:gd name="connsiteY242" fmla="*/ 4875956 h 6874196"/>
              <a:gd name="connsiteX243" fmla="*/ 1248159 w 6236145"/>
              <a:gd name="connsiteY243" fmla="*/ 4779403 h 6874196"/>
              <a:gd name="connsiteX244" fmla="*/ 1243950 w 6236145"/>
              <a:gd name="connsiteY244" fmla="*/ 4741621 h 6874196"/>
              <a:gd name="connsiteX245" fmla="*/ 1256577 w 6236145"/>
              <a:gd name="connsiteY245" fmla="*/ 4642968 h 6874196"/>
              <a:gd name="connsiteX246" fmla="*/ 1233426 w 6236145"/>
              <a:gd name="connsiteY246" fmla="*/ 4624077 h 6874196"/>
              <a:gd name="connsiteX247" fmla="*/ 1187125 w 6236145"/>
              <a:gd name="connsiteY247" fmla="*/ 4584197 h 6874196"/>
              <a:gd name="connsiteX248" fmla="*/ 1163974 w 6236145"/>
              <a:gd name="connsiteY248" fmla="*/ 4544316 h 6874196"/>
              <a:gd name="connsiteX249" fmla="*/ 1159764 w 6236145"/>
              <a:gd name="connsiteY249" fmla="*/ 4456158 h 6874196"/>
              <a:gd name="connsiteX250" fmla="*/ 1166078 w 6236145"/>
              <a:gd name="connsiteY250" fmla="*/ 4426772 h 6874196"/>
              <a:gd name="connsiteX251" fmla="*/ 1208171 w 6236145"/>
              <a:gd name="connsiteY251" fmla="*/ 4378495 h 6874196"/>
              <a:gd name="connsiteX252" fmla="*/ 1300775 w 6236145"/>
              <a:gd name="connsiteY252" fmla="*/ 4395287 h 6874196"/>
              <a:gd name="connsiteX253" fmla="*/ 1395483 w 6236145"/>
              <a:gd name="connsiteY253" fmla="*/ 4382693 h 6874196"/>
              <a:gd name="connsiteX254" fmla="*/ 1471250 w 6236145"/>
              <a:gd name="connsiteY254" fmla="*/ 4305031 h 6874196"/>
              <a:gd name="connsiteX255" fmla="*/ 1483878 w 6236145"/>
              <a:gd name="connsiteY255" fmla="*/ 4294536 h 6874196"/>
              <a:gd name="connsiteX256" fmla="*/ 1574377 w 6236145"/>
              <a:gd name="connsiteY256" fmla="*/ 4248358 h 6874196"/>
              <a:gd name="connsiteX257" fmla="*/ 1603842 w 6236145"/>
              <a:gd name="connsiteY257" fmla="*/ 4235764 h 6874196"/>
              <a:gd name="connsiteX258" fmla="*/ 1637516 w 6236145"/>
              <a:gd name="connsiteY258" fmla="*/ 4208477 h 6874196"/>
              <a:gd name="connsiteX259" fmla="*/ 1626993 w 6236145"/>
              <a:gd name="connsiteY259" fmla="*/ 4174893 h 6874196"/>
              <a:gd name="connsiteX260" fmla="*/ 1624889 w 6236145"/>
              <a:gd name="connsiteY260" fmla="*/ 4168596 h 6874196"/>
              <a:gd name="connsiteX261" fmla="*/ 1679609 w 6236145"/>
              <a:gd name="connsiteY261" fmla="*/ 4061548 h 6874196"/>
              <a:gd name="connsiteX262" fmla="*/ 1673295 w 6236145"/>
              <a:gd name="connsiteY262" fmla="*/ 4036360 h 6874196"/>
              <a:gd name="connsiteX263" fmla="*/ 1658563 w 6236145"/>
              <a:gd name="connsiteY263" fmla="*/ 4017469 h 6874196"/>
              <a:gd name="connsiteX264" fmla="*/ 1645935 w 6236145"/>
              <a:gd name="connsiteY264" fmla="*/ 3973390 h 6874196"/>
              <a:gd name="connsiteX265" fmla="*/ 1696446 w 6236145"/>
              <a:gd name="connsiteY265" fmla="*/ 3914618 h 6874196"/>
              <a:gd name="connsiteX266" fmla="*/ 1749062 w 6236145"/>
              <a:gd name="connsiteY266" fmla="*/ 3927212 h 6874196"/>
              <a:gd name="connsiteX267" fmla="*/ 1797469 w 6236145"/>
              <a:gd name="connsiteY267" fmla="*/ 3946103 h 6874196"/>
              <a:gd name="connsiteX268" fmla="*/ 1873236 w 6236145"/>
              <a:gd name="connsiteY268" fmla="*/ 3944004 h 6874196"/>
              <a:gd name="connsiteX269" fmla="*/ 1894282 w 6236145"/>
              <a:gd name="connsiteY269" fmla="*/ 3929311 h 6874196"/>
              <a:gd name="connsiteX270" fmla="*/ 1860608 w 6236145"/>
              <a:gd name="connsiteY270" fmla="*/ 3826461 h 6874196"/>
              <a:gd name="connsiteX271" fmla="*/ 1835352 w 6236145"/>
              <a:gd name="connsiteY271" fmla="*/ 3803372 h 6874196"/>
              <a:gd name="connsiteX272" fmla="*/ 1801678 w 6236145"/>
              <a:gd name="connsiteY272" fmla="*/ 3807570 h 6874196"/>
              <a:gd name="connsiteX273" fmla="*/ 1744853 w 6236145"/>
              <a:gd name="connsiteY273" fmla="*/ 3815966 h 6874196"/>
              <a:gd name="connsiteX274" fmla="*/ 1715388 w 6236145"/>
              <a:gd name="connsiteY274" fmla="*/ 3813867 h 6874196"/>
              <a:gd name="connsiteX275" fmla="*/ 1713283 w 6236145"/>
              <a:gd name="connsiteY275" fmla="*/ 3700521 h 6874196"/>
              <a:gd name="connsiteX276" fmla="*/ 1732225 w 6236145"/>
              <a:gd name="connsiteY276" fmla="*/ 3654343 h 6874196"/>
              <a:gd name="connsiteX277" fmla="*/ 1831143 w 6236145"/>
              <a:gd name="connsiteY277" fmla="*/ 3555691 h 6874196"/>
              <a:gd name="connsiteX278" fmla="*/ 1833248 w 6236145"/>
              <a:gd name="connsiteY278" fmla="*/ 3509513 h 6874196"/>
              <a:gd name="connsiteX279" fmla="*/ 1824829 w 6236145"/>
              <a:gd name="connsiteY279" fmla="*/ 3478028 h 6874196"/>
              <a:gd name="connsiteX280" fmla="*/ 1835352 w 6236145"/>
              <a:gd name="connsiteY280" fmla="*/ 3421355 h 6874196"/>
              <a:gd name="connsiteX281" fmla="*/ 1831143 w 6236145"/>
              <a:gd name="connsiteY281" fmla="*/ 3377278 h 6874196"/>
              <a:gd name="connsiteX282" fmla="*/ 1757481 w 6236145"/>
              <a:gd name="connsiteY282" fmla="*/ 3341595 h 6874196"/>
              <a:gd name="connsiteX283" fmla="*/ 1772213 w 6236145"/>
              <a:gd name="connsiteY283" fmla="*/ 3314308 h 6874196"/>
              <a:gd name="connsiteX284" fmla="*/ 1763795 w 6236145"/>
              <a:gd name="connsiteY284" fmla="*/ 3308011 h 6874196"/>
              <a:gd name="connsiteX285" fmla="*/ 1702760 w 6236145"/>
              <a:gd name="connsiteY285" fmla="*/ 3295418 h 6874196"/>
              <a:gd name="connsiteX286" fmla="*/ 1662772 w 6236145"/>
              <a:gd name="connsiteY286" fmla="*/ 3255536 h 6874196"/>
              <a:gd name="connsiteX287" fmla="*/ 1656458 w 6236145"/>
              <a:gd name="connsiteY287" fmla="*/ 3238745 h 6874196"/>
              <a:gd name="connsiteX288" fmla="*/ 1616470 w 6236145"/>
              <a:gd name="connsiteY288" fmla="*/ 3251339 h 6874196"/>
              <a:gd name="connsiteX289" fmla="*/ 1664877 w 6236145"/>
              <a:gd name="connsiteY289" fmla="*/ 3190468 h 6874196"/>
              <a:gd name="connsiteX290" fmla="*/ 1645935 w 6236145"/>
              <a:gd name="connsiteY290" fmla="*/ 3182072 h 6874196"/>
              <a:gd name="connsiteX291" fmla="*/ 1626993 w 6236145"/>
              <a:gd name="connsiteY291" fmla="*/ 3158983 h 6874196"/>
              <a:gd name="connsiteX292" fmla="*/ 1591215 w 6236145"/>
              <a:gd name="connsiteY292" fmla="*/ 3108608 h 6874196"/>
              <a:gd name="connsiteX293" fmla="*/ 1603842 w 6236145"/>
              <a:gd name="connsiteY293" fmla="*/ 3072925 h 6874196"/>
              <a:gd name="connsiteX294" fmla="*/ 1603842 w 6236145"/>
              <a:gd name="connsiteY294" fmla="*/ 3039341 h 6874196"/>
              <a:gd name="connsiteX295" fmla="*/ 1637516 w 6236145"/>
              <a:gd name="connsiteY295" fmla="*/ 3009956 h 6874196"/>
              <a:gd name="connsiteX296" fmla="*/ 1608052 w 6236145"/>
              <a:gd name="connsiteY296" fmla="*/ 2982668 h 6874196"/>
              <a:gd name="connsiteX297" fmla="*/ 1578587 w 6236145"/>
              <a:gd name="connsiteY297" fmla="*/ 2976371 h 6874196"/>
              <a:gd name="connsiteX298" fmla="*/ 1589110 w 6236145"/>
              <a:gd name="connsiteY298" fmla="*/ 2955382 h 6874196"/>
              <a:gd name="connsiteX299" fmla="*/ 1591215 w 6236145"/>
              <a:gd name="connsiteY299" fmla="*/ 2932292 h 6874196"/>
              <a:gd name="connsiteX300" fmla="*/ 1568064 w 6236145"/>
              <a:gd name="connsiteY300" fmla="*/ 2932292 h 6874196"/>
              <a:gd name="connsiteX301" fmla="*/ 1490192 w 6236145"/>
              <a:gd name="connsiteY301" fmla="*/ 2923897 h 6874196"/>
              <a:gd name="connsiteX302" fmla="*/ 1536494 w 6236145"/>
              <a:gd name="connsiteY302" fmla="*/ 2860927 h 6874196"/>
              <a:gd name="connsiteX303" fmla="*/ 1473355 w 6236145"/>
              <a:gd name="connsiteY303" fmla="*/ 2869322 h 6874196"/>
              <a:gd name="connsiteX304" fmla="*/ 1488087 w 6236145"/>
              <a:gd name="connsiteY304" fmla="*/ 2818947 h 6874196"/>
              <a:gd name="connsiteX305" fmla="*/ 1445995 w 6236145"/>
              <a:gd name="connsiteY305" fmla="*/ 2793759 h 6874196"/>
              <a:gd name="connsiteX306" fmla="*/ 1458622 w 6236145"/>
              <a:gd name="connsiteY306" fmla="*/ 2772769 h 6874196"/>
              <a:gd name="connsiteX307" fmla="*/ 1433367 w 6236145"/>
              <a:gd name="connsiteY307" fmla="*/ 2758076 h 6874196"/>
              <a:gd name="connsiteX308" fmla="*/ 1467041 w 6236145"/>
              <a:gd name="connsiteY308" fmla="*/ 2737087 h 6874196"/>
              <a:gd name="connsiteX309" fmla="*/ 1437576 w 6236145"/>
              <a:gd name="connsiteY309" fmla="*/ 2709799 h 6874196"/>
              <a:gd name="connsiteX310" fmla="*/ 1494401 w 6236145"/>
              <a:gd name="connsiteY310" fmla="*/ 2636335 h 6874196"/>
              <a:gd name="connsiteX311" fmla="*/ 1498611 w 6236145"/>
              <a:gd name="connsiteY311" fmla="*/ 2590158 h 6874196"/>
              <a:gd name="connsiteX312" fmla="*/ 1509134 w 6236145"/>
              <a:gd name="connsiteY312" fmla="*/ 2535584 h 6874196"/>
              <a:gd name="connsiteX313" fmla="*/ 1521762 w 6236145"/>
              <a:gd name="connsiteY313" fmla="*/ 2483109 h 6874196"/>
              <a:gd name="connsiteX314" fmla="*/ 1521762 w 6236145"/>
              <a:gd name="connsiteY314" fmla="*/ 2455821 h 6874196"/>
              <a:gd name="connsiteX315" fmla="*/ 1502820 w 6236145"/>
              <a:gd name="connsiteY315" fmla="*/ 2399148 h 6874196"/>
              <a:gd name="connsiteX316" fmla="*/ 1450204 w 6236145"/>
              <a:gd name="connsiteY316" fmla="*/ 2420138 h 6874196"/>
              <a:gd name="connsiteX317" fmla="*/ 1376542 w 6236145"/>
              <a:gd name="connsiteY317" fmla="*/ 2460019 h 6874196"/>
              <a:gd name="connsiteX318" fmla="*/ 1359705 w 6236145"/>
              <a:gd name="connsiteY318" fmla="*/ 2460019 h 6874196"/>
              <a:gd name="connsiteX319" fmla="*/ 1298670 w 6236145"/>
              <a:gd name="connsiteY319" fmla="*/ 2464218 h 6874196"/>
              <a:gd name="connsiteX320" fmla="*/ 1302879 w 6236145"/>
              <a:gd name="connsiteY320" fmla="*/ 2430633 h 6874196"/>
              <a:gd name="connsiteX321" fmla="*/ 1250264 w 6236145"/>
              <a:gd name="connsiteY321" fmla="*/ 2430633 h 6874196"/>
              <a:gd name="connsiteX322" fmla="*/ 1239740 w 6236145"/>
              <a:gd name="connsiteY322" fmla="*/ 2415940 h 6874196"/>
              <a:gd name="connsiteX323" fmla="*/ 1214485 w 6236145"/>
              <a:gd name="connsiteY323" fmla="*/ 2382357 h 6874196"/>
              <a:gd name="connsiteX324" fmla="*/ 1174497 w 6236145"/>
              <a:gd name="connsiteY324" fmla="*/ 2338279 h 6874196"/>
              <a:gd name="connsiteX325" fmla="*/ 1136613 w 6236145"/>
              <a:gd name="connsiteY325" fmla="*/ 2308893 h 6874196"/>
              <a:gd name="connsiteX326" fmla="*/ 1056637 w 6236145"/>
              <a:gd name="connsiteY326" fmla="*/ 2193447 h 6874196"/>
              <a:gd name="connsiteX327" fmla="*/ 1069265 w 6236145"/>
              <a:gd name="connsiteY327" fmla="*/ 2159863 h 6874196"/>
              <a:gd name="connsiteX328" fmla="*/ 1062951 w 6236145"/>
              <a:gd name="connsiteY328" fmla="*/ 2119982 h 6874196"/>
              <a:gd name="connsiteX329" fmla="*/ 1039800 w 6236145"/>
              <a:gd name="connsiteY329" fmla="*/ 2073806 h 6874196"/>
              <a:gd name="connsiteX330" fmla="*/ 1029277 w 6236145"/>
              <a:gd name="connsiteY330" fmla="*/ 2054915 h 6874196"/>
              <a:gd name="connsiteX331" fmla="*/ 985080 w 6236145"/>
              <a:gd name="connsiteY331" fmla="*/ 2015034 h 6874196"/>
              <a:gd name="connsiteX332" fmla="*/ 978766 w 6236145"/>
              <a:gd name="connsiteY332" fmla="*/ 1979351 h 6874196"/>
              <a:gd name="connsiteX333" fmla="*/ 970347 w 6236145"/>
              <a:gd name="connsiteY333" fmla="*/ 1914282 h 6874196"/>
              <a:gd name="connsiteX334" fmla="*/ 945091 w 6236145"/>
              <a:gd name="connsiteY334" fmla="*/ 1851313 h 6874196"/>
              <a:gd name="connsiteX335" fmla="*/ 945091 w 6236145"/>
              <a:gd name="connsiteY335" fmla="*/ 1782046 h 6874196"/>
              <a:gd name="connsiteX336" fmla="*/ 936673 w 6236145"/>
              <a:gd name="connsiteY336" fmla="*/ 1698086 h 6874196"/>
              <a:gd name="connsiteX337" fmla="*/ 934568 w 6236145"/>
              <a:gd name="connsiteY337" fmla="*/ 1681293 h 6874196"/>
              <a:gd name="connsiteX338" fmla="*/ 951405 w 6236145"/>
              <a:gd name="connsiteY338" fmla="*/ 1488187 h 6874196"/>
              <a:gd name="connsiteX339" fmla="*/ 951405 w 6236145"/>
              <a:gd name="connsiteY339" fmla="*/ 1481889 h 6874196"/>
              <a:gd name="connsiteX340" fmla="*/ 1025068 w 6236145"/>
              <a:gd name="connsiteY340" fmla="*/ 1282485 h 6874196"/>
              <a:gd name="connsiteX341" fmla="*/ 1035591 w 6236145"/>
              <a:gd name="connsiteY341" fmla="*/ 1259396 h 6874196"/>
              <a:gd name="connsiteX342" fmla="*/ 1081893 w 6236145"/>
              <a:gd name="connsiteY342" fmla="*/ 1194327 h 6874196"/>
              <a:gd name="connsiteX343" fmla="*/ 1094521 w 6236145"/>
              <a:gd name="connsiteY343" fmla="*/ 1179635 h 6874196"/>
              <a:gd name="connsiteX344" fmla="*/ 1182915 w 6236145"/>
              <a:gd name="connsiteY344" fmla="*/ 1059992 h 6874196"/>
              <a:gd name="connsiteX345" fmla="*/ 1203962 w 6236145"/>
              <a:gd name="connsiteY345" fmla="*/ 1009616 h 6874196"/>
              <a:gd name="connsiteX346" fmla="*/ 1243950 w 6236145"/>
              <a:gd name="connsiteY346" fmla="*/ 963438 h 6874196"/>
              <a:gd name="connsiteX347" fmla="*/ 1275519 w 6236145"/>
              <a:gd name="connsiteY347" fmla="*/ 927755 h 6874196"/>
              <a:gd name="connsiteX348" fmla="*/ 1275519 w 6236145"/>
              <a:gd name="connsiteY348" fmla="*/ 904667 h 6874196"/>
              <a:gd name="connsiteX349" fmla="*/ 1309193 w 6236145"/>
              <a:gd name="connsiteY349" fmla="*/ 801816 h 6874196"/>
              <a:gd name="connsiteX350" fmla="*/ 1288147 w 6236145"/>
              <a:gd name="connsiteY350" fmla="*/ 751440 h 6874196"/>
              <a:gd name="connsiteX351" fmla="*/ 1294461 w 6236145"/>
              <a:gd name="connsiteY351" fmla="*/ 703163 h 6874196"/>
              <a:gd name="connsiteX352" fmla="*/ 1273415 w 6236145"/>
              <a:gd name="connsiteY352" fmla="*/ 663283 h 6874196"/>
              <a:gd name="connsiteX353" fmla="*/ 1307089 w 6236145"/>
              <a:gd name="connsiteY353" fmla="*/ 629699 h 6874196"/>
              <a:gd name="connsiteX354" fmla="*/ 1296566 w 6236145"/>
              <a:gd name="connsiteY354" fmla="*/ 568828 h 6874196"/>
              <a:gd name="connsiteX355" fmla="*/ 1294461 w 6236145"/>
              <a:gd name="connsiteY355" fmla="*/ 552036 h 6874196"/>
              <a:gd name="connsiteX356" fmla="*/ 1317612 w 6236145"/>
              <a:gd name="connsiteY356" fmla="*/ 465977 h 6874196"/>
              <a:gd name="connsiteX357" fmla="*/ 1347077 w 6236145"/>
              <a:gd name="connsiteY357" fmla="*/ 436591 h 6874196"/>
              <a:gd name="connsiteX358" fmla="*/ 1355495 w 6236145"/>
              <a:gd name="connsiteY358" fmla="*/ 423997 h 6874196"/>
              <a:gd name="connsiteX359" fmla="*/ 1378646 w 6236145"/>
              <a:gd name="connsiteY359" fmla="*/ 361028 h 6874196"/>
              <a:gd name="connsiteX360" fmla="*/ 1389170 w 6236145"/>
              <a:gd name="connsiteY360" fmla="*/ 340038 h 6874196"/>
              <a:gd name="connsiteX361" fmla="*/ 1410216 w 6236145"/>
              <a:gd name="connsiteY361" fmla="*/ 277068 h 6874196"/>
              <a:gd name="connsiteX362" fmla="*/ 1418634 w 6236145"/>
              <a:gd name="connsiteY362" fmla="*/ 241385 h 6874196"/>
              <a:gd name="connsiteX363" fmla="*/ 1494401 w 6236145"/>
              <a:gd name="connsiteY363" fmla="*/ 203603 h 6874196"/>
              <a:gd name="connsiteX364" fmla="*/ 1504924 w 6236145"/>
              <a:gd name="connsiteY364" fmla="*/ 161623 h 6874196"/>
              <a:gd name="connsiteX365" fmla="*/ 1492297 w 6236145"/>
              <a:gd name="connsiteY365" fmla="*/ 157426 h 6874196"/>
              <a:gd name="connsiteX366" fmla="*/ 1460727 w 6236145"/>
              <a:gd name="connsiteY366" fmla="*/ 138535 h 6874196"/>
              <a:gd name="connsiteX367" fmla="*/ 1485983 w 6236145"/>
              <a:gd name="connsiteY367" fmla="*/ 90258 h 6874196"/>
              <a:gd name="connsiteX368" fmla="*/ 1540703 w 6236145"/>
              <a:gd name="connsiteY368" fmla="*/ 65070 h 6874196"/>
              <a:gd name="connsiteX369" fmla="*/ 1572273 w 6236145"/>
              <a:gd name="connsiteY369" fmla="*/ 10496 h 6874196"/>
              <a:gd name="connsiteX370" fmla="*/ 1570168 w 6236145"/>
              <a:gd name="connsiteY370" fmla="*/ 1 h 6874196"/>
              <a:gd name="connsiteX371" fmla="*/ 467044 w 6236145"/>
              <a:gd name="connsiteY371" fmla="*/ 0 h 6874196"/>
              <a:gd name="connsiteX372" fmla="*/ 1031266 w 6236145"/>
              <a:gd name="connsiteY372" fmla="*/ 0 h 6874196"/>
              <a:gd name="connsiteX373" fmla="*/ 1012318 w 6236145"/>
              <a:gd name="connsiteY373" fmla="*/ 69212 h 6874196"/>
              <a:gd name="connsiteX374" fmla="*/ 1010213 w 6236145"/>
              <a:gd name="connsiteY374" fmla="*/ 109062 h 6874196"/>
              <a:gd name="connsiteX375" fmla="*/ 1027055 w 6236145"/>
              <a:gd name="connsiteY375" fmla="*/ 136327 h 6874196"/>
              <a:gd name="connsiteX376" fmla="*/ 1024950 w 6236145"/>
              <a:gd name="connsiteY376" fmla="*/ 190858 h 6874196"/>
              <a:gd name="connsiteX377" fmla="*/ 1010213 w 6236145"/>
              <a:gd name="connsiteY377" fmla="*/ 243291 h 6874196"/>
              <a:gd name="connsiteX378" fmla="*/ 999686 w 6236145"/>
              <a:gd name="connsiteY378" fmla="*/ 297822 h 6874196"/>
              <a:gd name="connsiteX379" fmla="*/ 989160 w 6236145"/>
              <a:gd name="connsiteY379" fmla="*/ 358644 h 6874196"/>
              <a:gd name="connsiteX380" fmla="*/ 944948 w 6236145"/>
              <a:gd name="connsiteY380" fmla="*/ 444635 h 6874196"/>
              <a:gd name="connsiteX381" fmla="*/ 904947 w 6236145"/>
              <a:gd name="connsiteY381" fmla="*/ 459316 h 6874196"/>
              <a:gd name="connsiteX382" fmla="*/ 869157 w 6236145"/>
              <a:gd name="connsiteY382" fmla="*/ 471900 h 6874196"/>
              <a:gd name="connsiteX383" fmla="*/ 820735 w 6236145"/>
              <a:gd name="connsiteY383" fmla="*/ 499166 h 6874196"/>
              <a:gd name="connsiteX384" fmla="*/ 757576 w 6236145"/>
              <a:gd name="connsiteY384" fmla="*/ 553696 h 6874196"/>
              <a:gd name="connsiteX385" fmla="*/ 683890 w 6236145"/>
              <a:gd name="connsiteY385" fmla="*/ 585156 h 6874196"/>
              <a:gd name="connsiteX386" fmla="*/ 624942 w 6236145"/>
              <a:gd name="connsiteY386" fmla="*/ 595643 h 6874196"/>
              <a:gd name="connsiteX387" fmla="*/ 555467 w 6236145"/>
              <a:gd name="connsiteY387" fmla="*/ 627103 h 6874196"/>
              <a:gd name="connsiteX388" fmla="*/ 483887 w 6236145"/>
              <a:gd name="connsiteY388" fmla="*/ 568378 h 6874196"/>
              <a:gd name="connsiteX389" fmla="*/ 424938 w 6236145"/>
              <a:gd name="connsiteY389" fmla="*/ 515944 h 6874196"/>
              <a:gd name="connsiteX390" fmla="*/ 395464 w 6236145"/>
              <a:gd name="connsiteY390" fmla="*/ 520139 h 6874196"/>
              <a:gd name="connsiteX391" fmla="*/ 361779 w 6236145"/>
              <a:gd name="connsiteY391" fmla="*/ 490776 h 6874196"/>
              <a:gd name="connsiteX392" fmla="*/ 349147 w 6236145"/>
              <a:gd name="connsiteY392" fmla="*/ 427856 h 6874196"/>
              <a:gd name="connsiteX393" fmla="*/ 328094 w 6236145"/>
              <a:gd name="connsiteY393" fmla="*/ 402688 h 6874196"/>
              <a:gd name="connsiteX394" fmla="*/ 315462 w 6236145"/>
              <a:gd name="connsiteY394" fmla="*/ 337671 h 6874196"/>
              <a:gd name="connsiteX395" fmla="*/ 361779 w 6236145"/>
              <a:gd name="connsiteY395" fmla="*/ 241194 h 6874196"/>
              <a:gd name="connsiteX396" fmla="*/ 344937 w 6236145"/>
              <a:gd name="connsiteY396" fmla="*/ 195052 h 6874196"/>
              <a:gd name="connsiteX397" fmla="*/ 323884 w 6236145"/>
              <a:gd name="connsiteY397" fmla="*/ 184566 h 6874196"/>
              <a:gd name="connsiteX398" fmla="*/ 323884 w 6236145"/>
              <a:gd name="connsiteY398" fmla="*/ 123743 h 6874196"/>
              <a:gd name="connsiteX399" fmla="*/ 357569 w 6236145"/>
              <a:gd name="connsiteY399" fmla="*/ 92283 h 6874196"/>
              <a:gd name="connsiteX400" fmla="*/ 365990 w 6236145"/>
              <a:gd name="connsiteY400" fmla="*/ 85991 h 6874196"/>
              <a:gd name="connsiteX401" fmla="*/ 443886 w 6236145"/>
              <a:gd name="connsiteY401" fmla="*/ 44044 h 6874196"/>
              <a:gd name="connsiteX402" fmla="*/ 467044 w 6236145"/>
              <a:gd name="connsiteY402" fmla="*/ 0 h 687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6236145" h="6874196">
                <a:moveTo>
                  <a:pt x="600833" y="5577552"/>
                </a:moveTo>
                <a:cubicBezTo>
                  <a:pt x="624782" y="5579646"/>
                  <a:pt x="647941" y="5592214"/>
                  <a:pt x="660573" y="5614207"/>
                </a:cubicBezTo>
                <a:cubicBezTo>
                  <a:pt x="675311" y="5643531"/>
                  <a:pt x="658468" y="5679139"/>
                  <a:pt x="624782" y="5689612"/>
                </a:cubicBezTo>
                <a:cubicBezTo>
                  <a:pt x="616360" y="5691706"/>
                  <a:pt x="607939" y="5691706"/>
                  <a:pt x="599517" y="5691706"/>
                </a:cubicBezTo>
                <a:cubicBezTo>
                  <a:pt x="563726" y="5695895"/>
                  <a:pt x="546883" y="5670760"/>
                  <a:pt x="530040" y="5645626"/>
                </a:cubicBezTo>
                <a:cubicBezTo>
                  <a:pt x="521619" y="5633058"/>
                  <a:pt x="525829" y="5616302"/>
                  <a:pt x="536356" y="5603734"/>
                </a:cubicBezTo>
                <a:cubicBezTo>
                  <a:pt x="552147" y="5583836"/>
                  <a:pt x="576885" y="5575457"/>
                  <a:pt x="600833" y="5577552"/>
                </a:cubicBezTo>
                <a:close/>
                <a:moveTo>
                  <a:pt x="982805" y="5347170"/>
                </a:moveTo>
                <a:cubicBezTo>
                  <a:pt x="999660" y="5351423"/>
                  <a:pt x="1005980" y="5359927"/>
                  <a:pt x="1003873" y="5379063"/>
                </a:cubicBezTo>
                <a:cubicBezTo>
                  <a:pt x="999660" y="5413082"/>
                  <a:pt x="968056" y="5440722"/>
                  <a:pt x="932239" y="5440722"/>
                </a:cubicBezTo>
                <a:cubicBezTo>
                  <a:pt x="913277" y="5442848"/>
                  <a:pt x="898529" y="5427965"/>
                  <a:pt x="892209" y="5408829"/>
                </a:cubicBezTo>
                <a:cubicBezTo>
                  <a:pt x="887995" y="5387568"/>
                  <a:pt x="894315" y="5368432"/>
                  <a:pt x="909064" y="5359927"/>
                </a:cubicBezTo>
                <a:cubicBezTo>
                  <a:pt x="932239" y="5347170"/>
                  <a:pt x="957522" y="5345044"/>
                  <a:pt x="982805" y="5347170"/>
                </a:cubicBezTo>
                <a:close/>
                <a:moveTo>
                  <a:pt x="1346962" y="5073367"/>
                </a:moveTo>
                <a:cubicBezTo>
                  <a:pt x="1361710" y="5073367"/>
                  <a:pt x="1376458" y="5094371"/>
                  <a:pt x="1376458" y="5117475"/>
                </a:cubicBezTo>
                <a:cubicBezTo>
                  <a:pt x="1378565" y="5132177"/>
                  <a:pt x="1368031" y="5142679"/>
                  <a:pt x="1353283" y="5142679"/>
                </a:cubicBezTo>
                <a:cubicBezTo>
                  <a:pt x="1334320" y="5144779"/>
                  <a:pt x="1319572" y="5125876"/>
                  <a:pt x="1319572" y="5102772"/>
                </a:cubicBezTo>
                <a:cubicBezTo>
                  <a:pt x="1319572" y="5085969"/>
                  <a:pt x="1332214" y="5073367"/>
                  <a:pt x="1346962" y="5073367"/>
                </a:cubicBezTo>
                <a:close/>
                <a:moveTo>
                  <a:pt x="1185895" y="4642988"/>
                </a:moveTo>
                <a:cubicBezTo>
                  <a:pt x="1196265" y="4641401"/>
                  <a:pt x="1205746" y="4649339"/>
                  <a:pt x="1215226" y="4652515"/>
                </a:cubicBezTo>
                <a:cubicBezTo>
                  <a:pt x="1227868" y="4656749"/>
                  <a:pt x="1234188" y="4667334"/>
                  <a:pt x="1232081" y="4680035"/>
                </a:cubicBezTo>
                <a:cubicBezTo>
                  <a:pt x="1227868" y="4694854"/>
                  <a:pt x="1221547" y="4709673"/>
                  <a:pt x="1213119" y="4728725"/>
                </a:cubicBezTo>
                <a:cubicBezTo>
                  <a:pt x="1198371" y="4722374"/>
                  <a:pt x="1187837" y="4718140"/>
                  <a:pt x="1177302" y="4713907"/>
                </a:cubicBezTo>
                <a:cubicBezTo>
                  <a:pt x="1147806" y="4694854"/>
                  <a:pt x="1145699" y="4669451"/>
                  <a:pt x="1175196" y="4648281"/>
                </a:cubicBezTo>
                <a:cubicBezTo>
                  <a:pt x="1178883" y="4645105"/>
                  <a:pt x="1182438" y="4643518"/>
                  <a:pt x="1185895" y="4642988"/>
                </a:cubicBezTo>
                <a:close/>
                <a:moveTo>
                  <a:pt x="1276387" y="4137247"/>
                </a:moveTo>
                <a:cubicBezTo>
                  <a:pt x="1297556" y="4137247"/>
                  <a:pt x="1310258" y="4149774"/>
                  <a:pt x="1308141" y="4168564"/>
                </a:cubicBezTo>
                <a:cubicBezTo>
                  <a:pt x="1308141" y="4185266"/>
                  <a:pt x="1291206" y="4197793"/>
                  <a:pt x="1272153" y="4197793"/>
                </a:cubicBezTo>
                <a:cubicBezTo>
                  <a:pt x="1255217" y="4195705"/>
                  <a:pt x="1240398" y="4183179"/>
                  <a:pt x="1240398" y="4166476"/>
                </a:cubicBezTo>
                <a:cubicBezTo>
                  <a:pt x="1242515" y="4149774"/>
                  <a:pt x="1257334" y="4137247"/>
                  <a:pt x="1276387" y="4137247"/>
                </a:cubicBezTo>
                <a:close/>
                <a:moveTo>
                  <a:pt x="1098848" y="4131037"/>
                </a:moveTo>
                <a:cubicBezTo>
                  <a:pt x="1126275" y="4131037"/>
                  <a:pt x="1141043" y="4141527"/>
                  <a:pt x="1141043" y="4162506"/>
                </a:cubicBezTo>
                <a:cubicBezTo>
                  <a:pt x="1141043" y="4187680"/>
                  <a:pt x="1119946" y="4208659"/>
                  <a:pt x="1098848" y="4208659"/>
                </a:cubicBezTo>
                <a:cubicBezTo>
                  <a:pt x="1075641" y="4206561"/>
                  <a:pt x="1058763" y="4187680"/>
                  <a:pt x="1058763" y="4162506"/>
                </a:cubicBezTo>
                <a:cubicBezTo>
                  <a:pt x="1058763" y="4137331"/>
                  <a:pt x="1067202" y="4131037"/>
                  <a:pt x="1098848" y="4131037"/>
                </a:cubicBezTo>
                <a:close/>
                <a:moveTo>
                  <a:pt x="1382991" y="4073596"/>
                </a:moveTo>
                <a:cubicBezTo>
                  <a:pt x="1406245" y="4075706"/>
                  <a:pt x="1418928" y="4092584"/>
                  <a:pt x="1416814" y="4120010"/>
                </a:cubicBezTo>
                <a:cubicBezTo>
                  <a:pt x="1416814" y="4145327"/>
                  <a:pt x="1406245" y="4155876"/>
                  <a:pt x="1380877" y="4155876"/>
                </a:cubicBezTo>
                <a:cubicBezTo>
                  <a:pt x="1344940" y="4153766"/>
                  <a:pt x="1319572" y="4149547"/>
                  <a:pt x="1321686" y="4090474"/>
                </a:cubicBezTo>
                <a:cubicBezTo>
                  <a:pt x="1338598" y="4077816"/>
                  <a:pt x="1359737" y="4073596"/>
                  <a:pt x="1382991" y="4073596"/>
                </a:cubicBezTo>
                <a:close/>
                <a:moveTo>
                  <a:pt x="1484416" y="3966081"/>
                </a:moveTo>
                <a:cubicBezTo>
                  <a:pt x="1496962" y="3961821"/>
                  <a:pt x="1507417" y="3978862"/>
                  <a:pt x="1505326" y="3991642"/>
                </a:cubicBezTo>
                <a:cubicBezTo>
                  <a:pt x="1503235" y="4008683"/>
                  <a:pt x="1450959" y="4053415"/>
                  <a:pt x="1436322" y="4051285"/>
                </a:cubicBezTo>
                <a:cubicBezTo>
                  <a:pt x="1417502" y="4051285"/>
                  <a:pt x="1404956" y="4019334"/>
                  <a:pt x="1419594" y="4006553"/>
                </a:cubicBezTo>
                <a:cubicBezTo>
                  <a:pt x="1438413" y="3989512"/>
                  <a:pt x="1461414" y="3976732"/>
                  <a:pt x="1484416" y="3966081"/>
                </a:cubicBezTo>
                <a:close/>
                <a:moveTo>
                  <a:pt x="930979" y="3928515"/>
                </a:moveTo>
                <a:cubicBezTo>
                  <a:pt x="945705" y="3926398"/>
                  <a:pt x="962535" y="3943333"/>
                  <a:pt x="981468" y="3951801"/>
                </a:cubicBezTo>
                <a:cubicBezTo>
                  <a:pt x="983571" y="3951801"/>
                  <a:pt x="989882" y="3949684"/>
                  <a:pt x="994090" y="3945450"/>
                </a:cubicBezTo>
                <a:cubicBezTo>
                  <a:pt x="1027748" y="3913696"/>
                  <a:pt x="1061407" y="3932749"/>
                  <a:pt x="1095066" y="3945450"/>
                </a:cubicBezTo>
                <a:cubicBezTo>
                  <a:pt x="1103480" y="3947567"/>
                  <a:pt x="1109791" y="3958152"/>
                  <a:pt x="1111895" y="3966620"/>
                </a:cubicBezTo>
                <a:cubicBezTo>
                  <a:pt x="1122413" y="3996257"/>
                  <a:pt x="1090858" y="4049181"/>
                  <a:pt x="1061407" y="4051298"/>
                </a:cubicBezTo>
                <a:cubicBezTo>
                  <a:pt x="1025645" y="4053415"/>
                  <a:pt x="996193" y="4047064"/>
                  <a:pt x="981468" y="4011076"/>
                </a:cubicBezTo>
                <a:cubicBezTo>
                  <a:pt x="979364" y="4004725"/>
                  <a:pt x="973053" y="3998374"/>
                  <a:pt x="964638" y="3989906"/>
                </a:cubicBezTo>
                <a:cubicBezTo>
                  <a:pt x="939394" y="4004725"/>
                  <a:pt x="920461" y="4030129"/>
                  <a:pt x="888906" y="4019544"/>
                </a:cubicBezTo>
                <a:cubicBezTo>
                  <a:pt x="865765" y="4013193"/>
                  <a:pt x="846832" y="4000491"/>
                  <a:pt x="832107" y="3975088"/>
                </a:cubicBezTo>
                <a:cubicBezTo>
                  <a:pt x="857351" y="3941217"/>
                  <a:pt x="893113" y="3928515"/>
                  <a:pt x="930979" y="3928515"/>
                </a:cubicBezTo>
                <a:close/>
                <a:moveTo>
                  <a:pt x="726274" y="3890953"/>
                </a:moveTo>
                <a:cubicBezTo>
                  <a:pt x="751823" y="3890953"/>
                  <a:pt x="773114" y="3914007"/>
                  <a:pt x="773114" y="3939156"/>
                </a:cubicBezTo>
                <a:cubicBezTo>
                  <a:pt x="773114" y="3960114"/>
                  <a:pt x="760339" y="3972689"/>
                  <a:pt x="736920" y="3972689"/>
                </a:cubicBezTo>
                <a:cubicBezTo>
                  <a:pt x="713500" y="3970593"/>
                  <a:pt x="700726" y="3953827"/>
                  <a:pt x="698597" y="3924486"/>
                </a:cubicBezTo>
                <a:cubicBezTo>
                  <a:pt x="698597" y="3899336"/>
                  <a:pt x="707113" y="3888857"/>
                  <a:pt x="726274" y="3890953"/>
                </a:cubicBezTo>
                <a:close/>
                <a:moveTo>
                  <a:pt x="1600730" y="3875213"/>
                </a:moveTo>
                <a:cubicBezTo>
                  <a:pt x="1605470" y="3876533"/>
                  <a:pt x="1610211" y="3879175"/>
                  <a:pt x="1612318" y="3882344"/>
                </a:cubicBezTo>
                <a:cubicBezTo>
                  <a:pt x="1616531" y="3888684"/>
                  <a:pt x="1620745" y="3905588"/>
                  <a:pt x="1616531" y="3909814"/>
                </a:cubicBezTo>
                <a:cubicBezTo>
                  <a:pt x="1599676" y="3924606"/>
                  <a:pt x="1578608" y="3937284"/>
                  <a:pt x="1565966" y="3947849"/>
                </a:cubicBezTo>
                <a:cubicBezTo>
                  <a:pt x="1542791" y="3947849"/>
                  <a:pt x="1532256" y="3933058"/>
                  <a:pt x="1540684" y="3922492"/>
                </a:cubicBezTo>
                <a:cubicBezTo>
                  <a:pt x="1553325" y="3905588"/>
                  <a:pt x="1570180" y="3888684"/>
                  <a:pt x="1589142" y="3876005"/>
                </a:cubicBezTo>
                <a:cubicBezTo>
                  <a:pt x="1591249" y="3873892"/>
                  <a:pt x="1595989" y="3873892"/>
                  <a:pt x="1600730" y="3875213"/>
                </a:cubicBezTo>
                <a:close/>
                <a:moveTo>
                  <a:pt x="1265279" y="3854703"/>
                </a:moveTo>
                <a:cubicBezTo>
                  <a:pt x="1284160" y="3854703"/>
                  <a:pt x="1300943" y="3867551"/>
                  <a:pt x="1300943" y="3882540"/>
                </a:cubicBezTo>
                <a:cubicBezTo>
                  <a:pt x="1300943" y="3899671"/>
                  <a:pt x="1279964" y="3916801"/>
                  <a:pt x="1256888" y="3916801"/>
                </a:cubicBezTo>
                <a:cubicBezTo>
                  <a:pt x="1235909" y="3916801"/>
                  <a:pt x="1223321" y="3908236"/>
                  <a:pt x="1225419" y="3893247"/>
                </a:cubicBezTo>
                <a:cubicBezTo>
                  <a:pt x="1225419" y="3873975"/>
                  <a:pt x="1246398" y="3854703"/>
                  <a:pt x="1265279" y="3854703"/>
                </a:cubicBezTo>
                <a:close/>
                <a:moveTo>
                  <a:pt x="1681291" y="3837183"/>
                </a:moveTo>
                <a:cubicBezTo>
                  <a:pt x="1662459" y="3847718"/>
                  <a:pt x="1649905" y="3854038"/>
                  <a:pt x="1635258" y="3862466"/>
                </a:cubicBezTo>
                <a:cubicBezTo>
                  <a:pt x="1633165" y="3858252"/>
                  <a:pt x="1633165" y="3856145"/>
                  <a:pt x="1633165" y="3854038"/>
                </a:cubicBezTo>
                <a:cubicBezTo>
                  <a:pt x="1643627" y="3839290"/>
                  <a:pt x="1658274" y="3832969"/>
                  <a:pt x="1681291" y="3837183"/>
                </a:cubicBezTo>
                <a:close/>
                <a:moveTo>
                  <a:pt x="1602251" y="3452187"/>
                </a:moveTo>
                <a:cubicBezTo>
                  <a:pt x="1616898" y="3456409"/>
                  <a:pt x="1637822" y="3485968"/>
                  <a:pt x="1637822" y="3500747"/>
                </a:cubicBezTo>
                <a:cubicBezTo>
                  <a:pt x="1637822" y="3530306"/>
                  <a:pt x="1610621" y="3553530"/>
                  <a:pt x="1583420" y="3549307"/>
                </a:cubicBezTo>
                <a:cubicBezTo>
                  <a:pt x="1560403" y="3542974"/>
                  <a:pt x="1541571" y="3496524"/>
                  <a:pt x="1556218" y="3475411"/>
                </a:cubicBezTo>
                <a:cubicBezTo>
                  <a:pt x="1566680" y="3458521"/>
                  <a:pt x="1589697" y="3447964"/>
                  <a:pt x="1602251" y="3452187"/>
                </a:cubicBezTo>
                <a:close/>
                <a:moveTo>
                  <a:pt x="412425" y="3446411"/>
                </a:moveTo>
                <a:cubicBezTo>
                  <a:pt x="441753" y="3479972"/>
                  <a:pt x="452227" y="3515631"/>
                  <a:pt x="456417" y="3555485"/>
                </a:cubicBezTo>
                <a:cubicBezTo>
                  <a:pt x="433373" y="3574363"/>
                  <a:pt x="414520" y="3593241"/>
                  <a:pt x="391476" y="3612119"/>
                </a:cubicBezTo>
                <a:cubicBezTo>
                  <a:pt x="410330" y="3633095"/>
                  <a:pt x="410330" y="3658266"/>
                  <a:pt x="410330" y="3683437"/>
                </a:cubicBezTo>
                <a:cubicBezTo>
                  <a:pt x="410330" y="3708608"/>
                  <a:pt x="397761" y="3721193"/>
                  <a:pt x="374717" y="3714900"/>
                </a:cubicBezTo>
                <a:cubicBezTo>
                  <a:pt x="349579" y="3706510"/>
                  <a:pt x="326536" y="3696022"/>
                  <a:pt x="303492" y="3683437"/>
                </a:cubicBezTo>
                <a:cubicBezTo>
                  <a:pt x="288828" y="3675047"/>
                  <a:pt x="282544" y="3637290"/>
                  <a:pt x="288828" y="3620510"/>
                </a:cubicBezTo>
                <a:cubicBezTo>
                  <a:pt x="297208" y="3603729"/>
                  <a:pt x="305587" y="3584851"/>
                  <a:pt x="313967" y="3561778"/>
                </a:cubicBezTo>
                <a:cubicBezTo>
                  <a:pt x="311872" y="3549192"/>
                  <a:pt x="307682" y="3530314"/>
                  <a:pt x="305587" y="3511436"/>
                </a:cubicBezTo>
                <a:cubicBezTo>
                  <a:pt x="303492" y="3482070"/>
                  <a:pt x="309777" y="3471582"/>
                  <a:pt x="339105" y="3465289"/>
                </a:cubicBezTo>
                <a:cubicBezTo>
                  <a:pt x="364243" y="3456899"/>
                  <a:pt x="389381" y="3452704"/>
                  <a:pt x="412425" y="3446411"/>
                </a:cubicBezTo>
                <a:close/>
                <a:moveTo>
                  <a:pt x="753405" y="3377675"/>
                </a:moveTo>
                <a:cubicBezTo>
                  <a:pt x="763164" y="3376265"/>
                  <a:pt x="772726" y="3376659"/>
                  <a:pt x="781109" y="3379281"/>
                </a:cubicBezTo>
                <a:cubicBezTo>
                  <a:pt x="793684" y="3383478"/>
                  <a:pt x="806259" y="3389773"/>
                  <a:pt x="814642" y="3398166"/>
                </a:cubicBezTo>
                <a:cubicBezTo>
                  <a:pt x="839791" y="3421248"/>
                  <a:pt x="864941" y="3446428"/>
                  <a:pt x="887995" y="3469510"/>
                </a:cubicBezTo>
                <a:cubicBezTo>
                  <a:pt x="873324" y="3494690"/>
                  <a:pt x="864941" y="3513575"/>
                  <a:pt x="852366" y="3530362"/>
                </a:cubicBezTo>
                <a:cubicBezTo>
                  <a:pt x="841887" y="3551346"/>
                  <a:pt x="797875" y="3559739"/>
                  <a:pt x="772726" y="3547149"/>
                </a:cubicBezTo>
                <a:cubicBezTo>
                  <a:pt x="755959" y="3540854"/>
                  <a:pt x="739193" y="3536657"/>
                  <a:pt x="724522" y="3530362"/>
                </a:cubicBezTo>
                <a:cubicBezTo>
                  <a:pt x="716139" y="3526166"/>
                  <a:pt x="707756" y="3519870"/>
                  <a:pt x="701469" y="3511477"/>
                </a:cubicBezTo>
                <a:cubicBezTo>
                  <a:pt x="682606" y="3486297"/>
                  <a:pt x="678415" y="3456920"/>
                  <a:pt x="686798" y="3427543"/>
                </a:cubicBezTo>
                <a:cubicBezTo>
                  <a:pt x="693085" y="3402363"/>
                  <a:pt x="724130" y="3381905"/>
                  <a:pt x="753405" y="3377675"/>
                </a:cubicBezTo>
                <a:close/>
                <a:moveTo>
                  <a:pt x="1204284" y="3277748"/>
                </a:moveTo>
                <a:cubicBezTo>
                  <a:pt x="1225527" y="3284062"/>
                  <a:pt x="1238274" y="3303002"/>
                  <a:pt x="1238274" y="3330358"/>
                </a:cubicBezTo>
                <a:cubicBezTo>
                  <a:pt x="1240398" y="3345089"/>
                  <a:pt x="1234025" y="3357717"/>
                  <a:pt x="1217030" y="3364029"/>
                </a:cubicBezTo>
                <a:cubicBezTo>
                  <a:pt x="1202159" y="3370342"/>
                  <a:pt x="1189413" y="3361925"/>
                  <a:pt x="1178791" y="3351403"/>
                </a:cubicBezTo>
                <a:cubicBezTo>
                  <a:pt x="1161796" y="3332463"/>
                  <a:pt x="1159671" y="3307209"/>
                  <a:pt x="1172418" y="3290374"/>
                </a:cubicBezTo>
                <a:cubicBezTo>
                  <a:pt x="1180915" y="3279853"/>
                  <a:pt x="1191537" y="3275644"/>
                  <a:pt x="1204284" y="3277748"/>
                </a:cubicBezTo>
                <a:close/>
                <a:moveTo>
                  <a:pt x="385864" y="3013831"/>
                </a:moveTo>
                <a:cubicBezTo>
                  <a:pt x="417484" y="3015932"/>
                  <a:pt x="453320" y="3015932"/>
                  <a:pt x="480723" y="3036941"/>
                </a:cubicBezTo>
                <a:cubicBezTo>
                  <a:pt x="491263" y="3043243"/>
                  <a:pt x="503911" y="3047445"/>
                  <a:pt x="514451" y="3053748"/>
                </a:cubicBezTo>
                <a:cubicBezTo>
                  <a:pt x="531314" y="3064252"/>
                  <a:pt x="548178" y="3074757"/>
                  <a:pt x="562934" y="3087363"/>
                </a:cubicBezTo>
                <a:cubicBezTo>
                  <a:pt x="586122" y="3108372"/>
                  <a:pt x="611417" y="3125179"/>
                  <a:pt x="609309" y="3160894"/>
                </a:cubicBezTo>
                <a:cubicBezTo>
                  <a:pt x="609309" y="3167197"/>
                  <a:pt x="619849" y="3175601"/>
                  <a:pt x="626173" y="3181903"/>
                </a:cubicBezTo>
                <a:cubicBezTo>
                  <a:pt x="634605" y="3188206"/>
                  <a:pt x="645145" y="3194509"/>
                  <a:pt x="653577" y="3198710"/>
                </a:cubicBezTo>
                <a:cubicBezTo>
                  <a:pt x="649361" y="3215517"/>
                  <a:pt x="649361" y="3228123"/>
                  <a:pt x="647253" y="3240728"/>
                </a:cubicBezTo>
                <a:cubicBezTo>
                  <a:pt x="590338" y="3249132"/>
                  <a:pt x="590338" y="3249132"/>
                  <a:pt x="579798" y="3297452"/>
                </a:cubicBezTo>
                <a:cubicBezTo>
                  <a:pt x="573474" y="3295352"/>
                  <a:pt x="565042" y="3295352"/>
                  <a:pt x="558718" y="3293251"/>
                </a:cubicBezTo>
                <a:cubicBezTo>
                  <a:pt x="531314" y="3289048"/>
                  <a:pt x="518667" y="3297452"/>
                  <a:pt x="514451" y="3322663"/>
                </a:cubicBezTo>
                <a:cubicBezTo>
                  <a:pt x="512343" y="3343672"/>
                  <a:pt x="493371" y="3362580"/>
                  <a:pt x="472291" y="3362580"/>
                </a:cubicBezTo>
                <a:cubicBezTo>
                  <a:pt x="449104" y="3362580"/>
                  <a:pt x="423808" y="3362580"/>
                  <a:pt x="402728" y="3347874"/>
                </a:cubicBezTo>
                <a:cubicBezTo>
                  <a:pt x="398512" y="3345773"/>
                  <a:pt x="390080" y="3341571"/>
                  <a:pt x="383757" y="3341571"/>
                </a:cubicBezTo>
                <a:cubicBezTo>
                  <a:pt x="343705" y="3341571"/>
                  <a:pt x="326841" y="3314260"/>
                  <a:pt x="314193" y="3282746"/>
                </a:cubicBezTo>
                <a:cubicBezTo>
                  <a:pt x="305762" y="3257535"/>
                  <a:pt x="299438" y="3253334"/>
                  <a:pt x="272034" y="3257535"/>
                </a:cubicBezTo>
                <a:cubicBezTo>
                  <a:pt x="261494" y="3259636"/>
                  <a:pt x="250954" y="3263839"/>
                  <a:pt x="240415" y="3263839"/>
                </a:cubicBezTo>
                <a:cubicBezTo>
                  <a:pt x="236199" y="3265939"/>
                  <a:pt x="231983" y="3263839"/>
                  <a:pt x="223551" y="3261737"/>
                </a:cubicBezTo>
                <a:cubicBezTo>
                  <a:pt x="229875" y="3255435"/>
                  <a:pt x="231983" y="3247031"/>
                  <a:pt x="236199" y="3244930"/>
                </a:cubicBezTo>
                <a:cubicBezTo>
                  <a:pt x="278358" y="3228123"/>
                  <a:pt x="286790" y="3215517"/>
                  <a:pt x="278358" y="3167197"/>
                </a:cubicBezTo>
                <a:cubicBezTo>
                  <a:pt x="276250" y="3156693"/>
                  <a:pt x="280466" y="3144087"/>
                  <a:pt x="284682" y="3131481"/>
                </a:cubicBezTo>
                <a:cubicBezTo>
                  <a:pt x="291006" y="3114674"/>
                  <a:pt x="307870" y="3099968"/>
                  <a:pt x="299438" y="3078959"/>
                </a:cubicBezTo>
                <a:cubicBezTo>
                  <a:pt x="299438" y="3076859"/>
                  <a:pt x="301546" y="3070555"/>
                  <a:pt x="303654" y="3068455"/>
                </a:cubicBezTo>
                <a:cubicBezTo>
                  <a:pt x="328949" y="3047445"/>
                  <a:pt x="347921" y="3011730"/>
                  <a:pt x="385864" y="3013831"/>
                </a:cubicBezTo>
                <a:close/>
                <a:moveTo>
                  <a:pt x="1299061" y="2767540"/>
                </a:moveTo>
                <a:cubicBezTo>
                  <a:pt x="1315709" y="2763339"/>
                  <a:pt x="1328194" y="2771741"/>
                  <a:pt x="1338599" y="2784343"/>
                </a:cubicBezTo>
                <a:cubicBezTo>
                  <a:pt x="1355246" y="2807447"/>
                  <a:pt x="1359408" y="2834752"/>
                  <a:pt x="1361489" y="2862056"/>
                </a:cubicBezTo>
                <a:cubicBezTo>
                  <a:pt x="1361489" y="2868357"/>
                  <a:pt x="1361489" y="2876758"/>
                  <a:pt x="1359408" y="2883059"/>
                </a:cubicBezTo>
                <a:cubicBezTo>
                  <a:pt x="1353166" y="2899862"/>
                  <a:pt x="1334437" y="2906164"/>
                  <a:pt x="1317790" y="2897762"/>
                </a:cubicBezTo>
                <a:cubicBezTo>
                  <a:pt x="1292818" y="2885160"/>
                  <a:pt x="1263685" y="2830551"/>
                  <a:pt x="1269928" y="2801146"/>
                </a:cubicBezTo>
                <a:cubicBezTo>
                  <a:pt x="1272009" y="2784343"/>
                  <a:pt x="1282414" y="2771741"/>
                  <a:pt x="1299061" y="2767540"/>
                </a:cubicBezTo>
                <a:close/>
                <a:moveTo>
                  <a:pt x="42261" y="2685717"/>
                </a:moveTo>
                <a:cubicBezTo>
                  <a:pt x="59165" y="2685717"/>
                  <a:pt x="73957" y="2702652"/>
                  <a:pt x="76070" y="2723822"/>
                </a:cubicBezTo>
                <a:cubicBezTo>
                  <a:pt x="76070" y="2742875"/>
                  <a:pt x="63391" y="2755577"/>
                  <a:pt x="42261" y="2755577"/>
                </a:cubicBezTo>
                <a:cubicBezTo>
                  <a:pt x="23243" y="2755577"/>
                  <a:pt x="2113" y="2738641"/>
                  <a:pt x="0" y="2721705"/>
                </a:cubicBezTo>
                <a:cubicBezTo>
                  <a:pt x="0" y="2704769"/>
                  <a:pt x="21130" y="2685717"/>
                  <a:pt x="42261" y="2685717"/>
                </a:cubicBezTo>
                <a:close/>
                <a:moveTo>
                  <a:pt x="648402" y="2410171"/>
                </a:moveTo>
                <a:cubicBezTo>
                  <a:pt x="651559" y="2410433"/>
                  <a:pt x="654191" y="2411483"/>
                  <a:pt x="655244" y="2413582"/>
                </a:cubicBezTo>
                <a:cubicBezTo>
                  <a:pt x="674191" y="2436673"/>
                  <a:pt x="703666" y="2434574"/>
                  <a:pt x="726824" y="2445071"/>
                </a:cubicBezTo>
                <a:cubicBezTo>
                  <a:pt x="747877" y="2455566"/>
                  <a:pt x="766825" y="2461863"/>
                  <a:pt x="792088" y="2453467"/>
                </a:cubicBezTo>
                <a:cubicBezTo>
                  <a:pt x="811036" y="2445071"/>
                  <a:pt x="827878" y="2455566"/>
                  <a:pt x="840510" y="2476557"/>
                </a:cubicBezTo>
                <a:cubicBezTo>
                  <a:pt x="846826" y="2493351"/>
                  <a:pt x="857353" y="2499649"/>
                  <a:pt x="876300" y="2501748"/>
                </a:cubicBezTo>
                <a:cubicBezTo>
                  <a:pt x="884722" y="2501748"/>
                  <a:pt x="891037" y="2503848"/>
                  <a:pt x="899459" y="2508046"/>
                </a:cubicBezTo>
                <a:cubicBezTo>
                  <a:pt x="937355" y="2524839"/>
                  <a:pt x="945776" y="2550030"/>
                  <a:pt x="924722" y="2587815"/>
                </a:cubicBezTo>
                <a:cubicBezTo>
                  <a:pt x="914196" y="2608806"/>
                  <a:pt x="916301" y="2627699"/>
                  <a:pt x="933143" y="2646590"/>
                </a:cubicBezTo>
                <a:cubicBezTo>
                  <a:pt x="941565" y="2652887"/>
                  <a:pt x="947881" y="2661285"/>
                  <a:pt x="954197" y="2667582"/>
                </a:cubicBezTo>
                <a:cubicBezTo>
                  <a:pt x="956302" y="2669681"/>
                  <a:pt x="954197" y="2669681"/>
                  <a:pt x="956302" y="2673879"/>
                </a:cubicBezTo>
                <a:cubicBezTo>
                  <a:pt x="947881" y="2684375"/>
                  <a:pt x="939460" y="2699069"/>
                  <a:pt x="928933" y="2711664"/>
                </a:cubicBezTo>
                <a:cubicBezTo>
                  <a:pt x="918406" y="2722160"/>
                  <a:pt x="914196" y="2732656"/>
                  <a:pt x="916301" y="2747350"/>
                </a:cubicBezTo>
                <a:cubicBezTo>
                  <a:pt x="918406" y="2766243"/>
                  <a:pt x="909985" y="2776738"/>
                  <a:pt x="893143" y="2780937"/>
                </a:cubicBezTo>
                <a:cubicBezTo>
                  <a:pt x="872090" y="2789334"/>
                  <a:pt x="851037" y="2795632"/>
                  <a:pt x="827878" y="2801929"/>
                </a:cubicBezTo>
                <a:cubicBezTo>
                  <a:pt x="804720" y="2810325"/>
                  <a:pt x="800509" y="2816623"/>
                  <a:pt x="802615" y="2841813"/>
                </a:cubicBezTo>
                <a:cubicBezTo>
                  <a:pt x="804720" y="2848111"/>
                  <a:pt x="806825" y="2854408"/>
                  <a:pt x="804720" y="2858606"/>
                </a:cubicBezTo>
                <a:cubicBezTo>
                  <a:pt x="804720" y="2875400"/>
                  <a:pt x="798404" y="2883796"/>
                  <a:pt x="781562" y="2879598"/>
                </a:cubicBezTo>
                <a:cubicBezTo>
                  <a:pt x="760509" y="2875400"/>
                  <a:pt x="737350" y="2879598"/>
                  <a:pt x="716297" y="2867003"/>
                </a:cubicBezTo>
                <a:cubicBezTo>
                  <a:pt x="701560" y="2858606"/>
                  <a:pt x="684718" y="2858606"/>
                  <a:pt x="667875" y="2856507"/>
                </a:cubicBezTo>
                <a:cubicBezTo>
                  <a:pt x="663665" y="2854408"/>
                  <a:pt x="655244" y="2856507"/>
                  <a:pt x="653138" y="2858606"/>
                </a:cubicBezTo>
                <a:cubicBezTo>
                  <a:pt x="640506" y="2877499"/>
                  <a:pt x="623664" y="2881697"/>
                  <a:pt x="602611" y="2881697"/>
                </a:cubicBezTo>
                <a:cubicBezTo>
                  <a:pt x="592085" y="2883796"/>
                  <a:pt x="577347" y="2892193"/>
                  <a:pt x="571032" y="2887995"/>
                </a:cubicBezTo>
                <a:cubicBezTo>
                  <a:pt x="556294" y="2877499"/>
                  <a:pt x="545768" y="2860706"/>
                  <a:pt x="537347" y="2846011"/>
                </a:cubicBezTo>
                <a:cubicBezTo>
                  <a:pt x="528925" y="2833417"/>
                  <a:pt x="522610" y="2816623"/>
                  <a:pt x="520504" y="2801929"/>
                </a:cubicBezTo>
                <a:cubicBezTo>
                  <a:pt x="516294" y="2780937"/>
                  <a:pt x="503662" y="2770441"/>
                  <a:pt x="486819" y="2759946"/>
                </a:cubicBezTo>
                <a:cubicBezTo>
                  <a:pt x="459450" y="2741053"/>
                  <a:pt x="455240" y="2730557"/>
                  <a:pt x="463661" y="2696970"/>
                </a:cubicBezTo>
                <a:cubicBezTo>
                  <a:pt x="463661" y="2692772"/>
                  <a:pt x="467872" y="2688573"/>
                  <a:pt x="467872" y="2684375"/>
                </a:cubicBezTo>
                <a:cubicBezTo>
                  <a:pt x="469977" y="2667582"/>
                  <a:pt x="463661" y="2657086"/>
                  <a:pt x="446819" y="2663383"/>
                </a:cubicBezTo>
                <a:cubicBezTo>
                  <a:pt x="427871" y="2669681"/>
                  <a:pt x="408923" y="2678077"/>
                  <a:pt x="392081" y="2690672"/>
                </a:cubicBezTo>
                <a:cubicBezTo>
                  <a:pt x="362607" y="2709565"/>
                  <a:pt x="364712" y="2711664"/>
                  <a:pt x="337343" y="2688573"/>
                </a:cubicBezTo>
                <a:cubicBezTo>
                  <a:pt x="326816" y="2678077"/>
                  <a:pt x="314185" y="2678077"/>
                  <a:pt x="299448" y="2680176"/>
                </a:cubicBezTo>
                <a:cubicBezTo>
                  <a:pt x="253131" y="2682276"/>
                  <a:pt x="217341" y="2648690"/>
                  <a:pt x="217341" y="2600410"/>
                </a:cubicBezTo>
                <a:cubicBezTo>
                  <a:pt x="217341" y="2596211"/>
                  <a:pt x="217341" y="2589913"/>
                  <a:pt x="221551" y="2583616"/>
                </a:cubicBezTo>
                <a:cubicBezTo>
                  <a:pt x="234183" y="2560525"/>
                  <a:pt x="295237" y="2545830"/>
                  <a:pt x="318395" y="2558426"/>
                </a:cubicBezTo>
                <a:cubicBezTo>
                  <a:pt x="326816" y="2562625"/>
                  <a:pt x="335238" y="2566823"/>
                  <a:pt x="343659" y="2571021"/>
                </a:cubicBezTo>
                <a:cubicBezTo>
                  <a:pt x="352080" y="2573120"/>
                  <a:pt x="362607" y="2579417"/>
                  <a:pt x="368923" y="2575220"/>
                </a:cubicBezTo>
                <a:cubicBezTo>
                  <a:pt x="392081" y="2566823"/>
                  <a:pt x="413134" y="2556327"/>
                  <a:pt x="436292" y="2545830"/>
                </a:cubicBezTo>
                <a:cubicBezTo>
                  <a:pt x="440503" y="2505947"/>
                  <a:pt x="472082" y="2493351"/>
                  <a:pt x="503662" y="2478657"/>
                </a:cubicBezTo>
                <a:cubicBezTo>
                  <a:pt x="531031" y="2463963"/>
                  <a:pt x="554189" y="2442971"/>
                  <a:pt x="581558" y="2428277"/>
                </a:cubicBezTo>
                <a:cubicBezTo>
                  <a:pt x="598400" y="2417781"/>
                  <a:pt x="619453" y="2415681"/>
                  <a:pt x="638401" y="2411483"/>
                </a:cubicBezTo>
                <a:cubicBezTo>
                  <a:pt x="641559" y="2410433"/>
                  <a:pt x="645244" y="2409909"/>
                  <a:pt x="648402" y="2410171"/>
                </a:cubicBezTo>
                <a:close/>
                <a:moveTo>
                  <a:pt x="1570168" y="1"/>
                </a:moveTo>
                <a:cubicBezTo>
                  <a:pt x="3125494" y="1"/>
                  <a:pt x="4680819" y="1"/>
                  <a:pt x="6236145" y="1"/>
                </a:cubicBezTo>
                <a:cubicBezTo>
                  <a:pt x="6236145" y="2290000"/>
                  <a:pt x="6236145" y="4579999"/>
                  <a:pt x="6236145" y="6874196"/>
                </a:cubicBezTo>
                <a:cubicBezTo>
                  <a:pt x="4617680" y="6874196"/>
                  <a:pt x="3001320" y="6874196"/>
                  <a:pt x="1382856" y="6874196"/>
                </a:cubicBezTo>
                <a:cubicBezTo>
                  <a:pt x="1378646" y="6838513"/>
                  <a:pt x="1349181" y="6817523"/>
                  <a:pt x="1330240" y="6792336"/>
                </a:cubicBezTo>
                <a:cubicBezTo>
                  <a:pt x="1319717" y="6775544"/>
                  <a:pt x="1304984" y="6762950"/>
                  <a:pt x="1288147" y="6744059"/>
                </a:cubicBezTo>
                <a:cubicBezTo>
                  <a:pt x="1296566" y="6731465"/>
                  <a:pt x="1304984" y="6714673"/>
                  <a:pt x="1317612" y="6699980"/>
                </a:cubicBezTo>
                <a:cubicBezTo>
                  <a:pt x="1340763" y="6674792"/>
                  <a:pt x="1340763" y="6672693"/>
                  <a:pt x="1304984" y="6655901"/>
                </a:cubicBezTo>
                <a:cubicBezTo>
                  <a:pt x="1309193" y="6639109"/>
                  <a:pt x="1315507" y="6620218"/>
                  <a:pt x="1319717" y="6603426"/>
                </a:cubicBezTo>
                <a:cubicBezTo>
                  <a:pt x="1307089" y="6584535"/>
                  <a:pt x="1294461" y="6565645"/>
                  <a:pt x="1275519" y="6542556"/>
                </a:cubicBezTo>
                <a:cubicBezTo>
                  <a:pt x="1317612" y="6527863"/>
                  <a:pt x="1355495" y="6519467"/>
                  <a:pt x="1389170" y="6500576"/>
                </a:cubicBezTo>
                <a:cubicBezTo>
                  <a:pt x="1376542" y="6479586"/>
                  <a:pt x="1366019" y="6462794"/>
                  <a:pt x="1355495" y="6446002"/>
                </a:cubicBezTo>
                <a:cubicBezTo>
                  <a:pt x="1351286" y="6439705"/>
                  <a:pt x="1349181" y="6431309"/>
                  <a:pt x="1349181" y="6422913"/>
                </a:cubicBezTo>
                <a:cubicBezTo>
                  <a:pt x="1353391" y="6395626"/>
                  <a:pt x="1353391" y="6395626"/>
                  <a:pt x="1342868" y="6374636"/>
                </a:cubicBezTo>
                <a:cubicBezTo>
                  <a:pt x="1366019" y="6357844"/>
                  <a:pt x="1391274" y="6341052"/>
                  <a:pt x="1414425" y="6324260"/>
                </a:cubicBezTo>
                <a:cubicBezTo>
                  <a:pt x="1437576" y="6309568"/>
                  <a:pt x="1448099" y="6288578"/>
                  <a:pt x="1439681" y="6259192"/>
                </a:cubicBezTo>
                <a:cubicBezTo>
                  <a:pt x="1437576" y="6254994"/>
                  <a:pt x="1439681" y="6248697"/>
                  <a:pt x="1439681" y="6240301"/>
                </a:cubicBezTo>
                <a:cubicBezTo>
                  <a:pt x="1458622" y="6236103"/>
                  <a:pt x="1475460" y="6234004"/>
                  <a:pt x="1498611" y="6229806"/>
                </a:cubicBezTo>
                <a:cubicBezTo>
                  <a:pt x="1485983" y="6204618"/>
                  <a:pt x="1494401" y="6185727"/>
                  <a:pt x="1511238" y="6168935"/>
                </a:cubicBezTo>
                <a:cubicBezTo>
                  <a:pt x="1523866" y="6156341"/>
                  <a:pt x="1530180" y="6141648"/>
                  <a:pt x="1532285" y="6124856"/>
                </a:cubicBezTo>
                <a:cubicBezTo>
                  <a:pt x="1536494" y="6097569"/>
                  <a:pt x="1542808" y="6072382"/>
                  <a:pt x="1568064" y="6055590"/>
                </a:cubicBezTo>
                <a:cubicBezTo>
                  <a:pt x="1578587" y="6049293"/>
                  <a:pt x="1576482" y="6038798"/>
                  <a:pt x="1572273" y="6028303"/>
                </a:cubicBezTo>
                <a:cubicBezTo>
                  <a:pt x="1557540" y="6007313"/>
                  <a:pt x="1563854" y="5986323"/>
                  <a:pt x="1578587" y="5969531"/>
                </a:cubicBezTo>
                <a:cubicBezTo>
                  <a:pt x="1580691" y="5963234"/>
                  <a:pt x="1587005" y="5959036"/>
                  <a:pt x="1587005" y="5954838"/>
                </a:cubicBezTo>
                <a:cubicBezTo>
                  <a:pt x="1580691" y="5919155"/>
                  <a:pt x="1608052" y="5921254"/>
                  <a:pt x="1629098" y="5912858"/>
                </a:cubicBezTo>
                <a:cubicBezTo>
                  <a:pt x="1643830" y="5908660"/>
                  <a:pt x="1660667" y="5900264"/>
                  <a:pt x="1675400" y="5893967"/>
                </a:cubicBezTo>
                <a:cubicBezTo>
                  <a:pt x="1677505" y="5891868"/>
                  <a:pt x="1679609" y="5885571"/>
                  <a:pt x="1681714" y="5879274"/>
                </a:cubicBezTo>
                <a:cubicBezTo>
                  <a:pt x="1673295" y="5875076"/>
                  <a:pt x="1664877" y="5868779"/>
                  <a:pt x="1652249" y="5862482"/>
                </a:cubicBezTo>
                <a:cubicBezTo>
                  <a:pt x="1656458" y="5851987"/>
                  <a:pt x="1658563" y="5839393"/>
                  <a:pt x="1664877" y="5828899"/>
                </a:cubicBezTo>
                <a:cubicBezTo>
                  <a:pt x="1671191" y="5814206"/>
                  <a:pt x="1673295" y="5799513"/>
                  <a:pt x="1656458" y="5789018"/>
                </a:cubicBezTo>
                <a:cubicBezTo>
                  <a:pt x="1645935" y="5782721"/>
                  <a:pt x="1639621" y="5772226"/>
                  <a:pt x="1639621" y="5757533"/>
                </a:cubicBezTo>
                <a:cubicBezTo>
                  <a:pt x="1639621" y="5751236"/>
                  <a:pt x="1629098" y="5742840"/>
                  <a:pt x="1622784" y="5734444"/>
                </a:cubicBezTo>
                <a:cubicBezTo>
                  <a:pt x="1626993" y="5717652"/>
                  <a:pt x="1641726" y="5711355"/>
                  <a:pt x="1654354" y="5705058"/>
                </a:cubicBezTo>
                <a:cubicBezTo>
                  <a:pt x="1666981" y="5696662"/>
                  <a:pt x="1675400" y="5686167"/>
                  <a:pt x="1671191" y="5671474"/>
                </a:cubicBezTo>
                <a:cubicBezTo>
                  <a:pt x="1669086" y="5665177"/>
                  <a:pt x="1666981" y="5654682"/>
                  <a:pt x="1671191" y="5650484"/>
                </a:cubicBezTo>
                <a:cubicBezTo>
                  <a:pt x="1690132" y="5625296"/>
                  <a:pt x="1673295" y="5608504"/>
                  <a:pt x="1658563" y="5589613"/>
                </a:cubicBezTo>
                <a:cubicBezTo>
                  <a:pt x="1654354" y="5585415"/>
                  <a:pt x="1650144" y="5581218"/>
                  <a:pt x="1645935" y="5574921"/>
                </a:cubicBezTo>
                <a:cubicBezTo>
                  <a:pt x="1660667" y="5556030"/>
                  <a:pt x="1664877" y="5535040"/>
                  <a:pt x="1645935" y="5514050"/>
                </a:cubicBezTo>
                <a:cubicBezTo>
                  <a:pt x="1645935" y="5514050"/>
                  <a:pt x="1643830" y="5511951"/>
                  <a:pt x="1643830" y="5511951"/>
                </a:cubicBezTo>
                <a:cubicBezTo>
                  <a:pt x="1643830" y="5465773"/>
                  <a:pt x="1612261" y="5442684"/>
                  <a:pt x="1576482" y="5419595"/>
                </a:cubicBezTo>
                <a:cubicBezTo>
                  <a:pt x="1561750" y="5409100"/>
                  <a:pt x="1547017" y="5400704"/>
                  <a:pt x="1525971" y="5400704"/>
                </a:cubicBezTo>
                <a:cubicBezTo>
                  <a:pt x="1511238" y="5400704"/>
                  <a:pt x="1496506" y="5394407"/>
                  <a:pt x="1488087" y="5379714"/>
                </a:cubicBezTo>
                <a:cubicBezTo>
                  <a:pt x="1479669" y="5367120"/>
                  <a:pt x="1467041" y="5358724"/>
                  <a:pt x="1454413" y="5348229"/>
                </a:cubicBezTo>
                <a:cubicBezTo>
                  <a:pt x="1441785" y="5337735"/>
                  <a:pt x="1429158" y="5337735"/>
                  <a:pt x="1412321" y="5346130"/>
                </a:cubicBezTo>
                <a:cubicBezTo>
                  <a:pt x="1384960" y="5358724"/>
                  <a:pt x="1361809" y="5354526"/>
                  <a:pt x="1344972" y="5333537"/>
                </a:cubicBezTo>
                <a:cubicBezTo>
                  <a:pt x="1326030" y="5310448"/>
                  <a:pt x="1319717" y="5285260"/>
                  <a:pt x="1328135" y="5255874"/>
                </a:cubicBezTo>
                <a:cubicBezTo>
                  <a:pt x="1334449" y="5239082"/>
                  <a:pt x="1349181" y="5230686"/>
                  <a:pt x="1366019" y="5232785"/>
                </a:cubicBezTo>
                <a:cubicBezTo>
                  <a:pt x="1382856" y="5234884"/>
                  <a:pt x="1399693" y="5241181"/>
                  <a:pt x="1416530" y="5247478"/>
                </a:cubicBezTo>
                <a:cubicBezTo>
                  <a:pt x="1439681" y="5255874"/>
                  <a:pt x="1462832" y="5255874"/>
                  <a:pt x="1485983" y="5245379"/>
                </a:cubicBezTo>
                <a:cubicBezTo>
                  <a:pt x="1504924" y="5234884"/>
                  <a:pt x="1507029" y="5224389"/>
                  <a:pt x="1492297" y="5207597"/>
                </a:cubicBezTo>
                <a:cubicBezTo>
                  <a:pt x="1471250" y="5186607"/>
                  <a:pt x="1452309" y="5163518"/>
                  <a:pt x="1429158" y="5144627"/>
                </a:cubicBezTo>
                <a:cubicBezTo>
                  <a:pt x="1414425" y="5127835"/>
                  <a:pt x="1401797" y="5113142"/>
                  <a:pt x="1410216" y="5090054"/>
                </a:cubicBezTo>
                <a:cubicBezTo>
                  <a:pt x="1414425" y="5075361"/>
                  <a:pt x="1408111" y="5064866"/>
                  <a:pt x="1395483" y="5058569"/>
                </a:cubicBezTo>
                <a:cubicBezTo>
                  <a:pt x="1372332" y="5045975"/>
                  <a:pt x="1366019" y="5029183"/>
                  <a:pt x="1372332" y="5001896"/>
                </a:cubicBezTo>
                <a:cubicBezTo>
                  <a:pt x="1374437" y="4980906"/>
                  <a:pt x="1366019" y="4955718"/>
                  <a:pt x="1355495" y="4934728"/>
                </a:cubicBezTo>
                <a:cubicBezTo>
                  <a:pt x="1344972" y="4913738"/>
                  <a:pt x="1328135" y="4894847"/>
                  <a:pt x="1315507" y="4875956"/>
                </a:cubicBezTo>
                <a:cubicBezTo>
                  <a:pt x="1292356" y="4844472"/>
                  <a:pt x="1269205" y="4812987"/>
                  <a:pt x="1248159" y="4779403"/>
                </a:cubicBezTo>
                <a:cubicBezTo>
                  <a:pt x="1241845" y="4771007"/>
                  <a:pt x="1241845" y="4754215"/>
                  <a:pt x="1243950" y="4741621"/>
                </a:cubicBezTo>
                <a:cubicBezTo>
                  <a:pt x="1246054" y="4708037"/>
                  <a:pt x="1252368" y="4676552"/>
                  <a:pt x="1256577" y="4642968"/>
                </a:cubicBezTo>
                <a:cubicBezTo>
                  <a:pt x="1258682" y="4630374"/>
                  <a:pt x="1246054" y="4624077"/>
                  <a:pt x="1233426" y="4624077"/>
                </a:cubicBezTo>
                <a:cubicBezTo>
                  <a:pt x="1206066" y="4626176"/>
                  <a:pt x="1193438" y="4611483"/>
                  <a:pt x="1187125" y="4584197"/>
                </a:cubicBezTo>
                <a:cubicBezTo>
                  <a:pt x="1185020" y="4569504"/>
                  <a:pt x="1174497" y="4554811"/>
                  <a:pt x="1163974" y="4544316"/>
                </a:cubicBezTo>
                <a:cubicBezTo>
                  <a:pt x="1136613" y="4510732"/>
                  <a:pt x="1134509" y="4489742"/>
                  <a:pt x="1159764" y="4456158"/>
                </a:cubicBezTo>
                <a:cubicBezTo>
                  <a:pt x="1166078" y="4447762"/>
                  <a:pt x="1170287" y="4439366"/>
                  <a:pt x="1166078" y="4426772"/>
                </a:cubicBezTo>
                <a:cubicBezTo>
                  <a:pt x="1161869" y="4397386"/>
                  <a:pt x="1176601" y="4380594"/>
                  <a:pt x="1208171" y="4378495"/>
                </a:cubicBezTo>
                <a:cubicBezTo>
                  <a:pt x="1239740" y="4374297"/>
                  <a:pt x="1273415" y="4380594"/>
                  <a:pt x="1300775" y="4395287"/>
                </a:cubicBezTo>
                <a:cubicBezTo>
                  <a:pt x="1336554" y="4414178"/>
                  <a:pt x="1366019" y="4412079"/>
                  <a:pt x="1395483" y="4382693"/>
                </a:cubicBezTo>
                <a:cubicBezTo>
                  <a:pt x="1420739" y="4357506"/>
                  <a:pt x="1452309" y="4338615"/>
                  <a:pt x="1471250" y="4305031"/>
                </a:cubicBezTo>
                <a:cubicBezTo>
                  <a:pt x="1473355" y="4300833"/>
                  <a:pt x="1477564" y="4294536"/>
                  <a:pt x="1483878" y="4294536"/>
                </a:cubicBezTo>
                <a:cubicBezTo>
                  <a:pt x="1519657" y="4292437"/>
                  <a:pt x="1542808" y="4265150"/>
                  <a:pt x="1574377" y="4248358"/>
                </a:cubicBezTo>
                <a:cubicBezTo>
                  <a:pt x="1582796" y="4244160"/>
                  <a:pt x="1593319" y="4235764"/>
                  <a:pt x="1603842" y="4235764"/>
                </a:cubicBezTo>
                <a:cubicBezTo>
                  <a:pt x="1622784" y="4233665"/>
                  <a:pt x="1629098" y="4221071"/>
                  <a:pt x="1637516" y="4208477"/>
                </a:cubicBezTo>
                <a:cubicBezTo>
                  <a:pt x="1650144" y="4193784"/>
                  <a:pt x="1635412" y="4185388"/>
                  <a:pt x="1626993" y="4174893"/>
                </a:cubicBezTo>
                <a:cubicBezTo>
                  <a:pt x="1624889" y="4172794"/>
                  <a:pt x="1624889" y="4170695"/>
                  <a:pt x="1624889" y="4168596"/>
                </a:cubicBezTo>
                <a:cubicBezTo>
                  <a:pt x="1654354" y="4139210"/>
                  <a:pt x="1662772" y="4097230"/>
                  <a:pt x="1679609" y="4061548"/>
                </a:cubicBezTo>
                <a:cubicBezTo>
                  <a:pt x="1681714" y="4055251"/>
                  <a:pt x="1677505" y="4044756"/>
                  <a:pt x="1673295" y="4036360"/>
                </a:cubicBezTo>
                <a:cubicBezTo>
                  <a:pt x="1671191" y="4030063"/>
                  <a:pt x="1664877" y="4023766"/>
                  <a:pt x="1658563" y="4017469"/>
                </a:cubicBezTo>
                <a:cubicBezTo>
                  <a:pt x="1650144" y="4002776"/>
                  <a:pt x="1645935" y="3990182"/>
                  <a:pt x="1645935" y="3973390"/>
                </a:cubicBezTo>
                <a:cubicBezTo>
                  <a:pt x="1648040" y="3937707"/>
                  <a:pt x="1671191" y="3925113"/>
                  <a:pt x="1696446" y="3914618"/>
                </a:cubicBezTo>
                <a:cubicBezTo>
                  <a:pt x="1715388" y="3904123"/>
                  <a:pt x="1732225" y="3916717"/>
                  <a:pt x="1749062" y="3927212"/>
                </a:cubicBezTo>
                <a:cubicBezTo>
                  <a:pt x="1763795" y="3935608"/>
                  <a:pt x="1780632" y="3944004"/>
                  <a:pt x="1797469" y="3946103"/>
                </a:cubicBezTo>
                <a:cubicBezTo>
                  <a:pt x="1822724" y="3950301"/>
                  <a:pt x="1847980" y="3946103"/>
                  <a:pt x="1873236" y="3944004"/>
                </a:cubicBezTo>
                <a:cubicBezTo>
                  <a:pt x="1879550" y="3944004"/>
                  <a:pt x="1885863" y="3935608"/>
                  <a:pt x="1894282" y="3929311"/>
                </a:cubicBezTo>
                <a:cubicBezTo>
                  <a:pt x="1850085" y="3902024"/>
                  <a:pt x="1852189" y="3866341"/>
                  <a:pt x="1860608" y="3826461"/>
                </a:cubicBezTo>
                <a:cubicBezTo>
                  <a:pt x="1866922" y="3803372"/>
                  <a:pt x="1860608" y="3799174"/>
                  <a:pt x="1835352" y="3803372"/>
                </a:cubicBezTo>
                <a:cubicBezTo>
                  <a:pt x="1824829" y="3807570"/>
                  <a:pt x="1814306" y="3805471"/>
                  <a:pt x="1801678" y="3807570"/>
                </a:cubicBezTo>
                <a:cubicBezTo>
                  <a:pt x="1782736" y="3809669"/>
                  <a:pt x="1763795" y="3813867"/>
                  <a:pt x="1744853" y="3815966"/>
                </a:cubicBezTo>
                <a:cubicBezTo>
                  <a:pt x="1736434" y="3815966"/>
                  <a:pt x="1728016" y="3815966"/>
                  <a:pt x="1715388" y="3813867"/>
                </a:cubicBezTo>
                <a:cubicBezTo>
                  <a:pt x="1713283" y="3773986"/>
                  <a:pt x="1713283" y="3736204"/>
                  <a:pt x="1713283" y="3700521"/>
                </a:cubicBezTo>
                <a:cubicBezTo>
                  <a:pt x="1713283" y="3681630"/>
                  <a:pt x="1723807" y="3669036"/>
                  <a:pt x="1732225" y="3654343"/>
                </a:cubicBezTo>
                <a:cubicBezTo>
                  <a:pt x="1759585" y="3614462"/>
                  <a:pt x="1801678" y="3591374"/>
                  <a:pt x="1831143" y="3555691"/>
                </a:cubicBezTo>
                <a:cubicBezTo>
                  <a:pt x="1850085" y="3532602"/>
                  <a:pt x="1852189" y="3530503"/>
                  <a:pt x="1833248" y="3509513"/>
                </a:cubicBezTo>
                <a:cubicBezTo>
                  <a:pt x="1824829" y="3499018"/>
                  <a:pt x="1822724" y="3490622"/>
                  <a:pt x="1824829" y="3478028"/>
                </a:cubicBezTo>
                <a:cubicBezTo>
                  <a:pt x="1831143" y="3461236"/>
                  <a:pt x="1835352" y="3440246"/>
                  <a:pt x="1835352" y="3421355"/>
                </a:cubicBezTo>
                <a:cubicBezTo>
                  <a:pt x="1837457" y="3406662"/>
                  <a:pt x="1833248" y="3391970"/>
                  <a:pt x="1831143" y="3377278"/>
                </a:cubicBezTo>
                <a:cubicBezTo>
                  <a:pt x="1807992" y="3364683"/>
                  <a:pt x="1782736" y="3354188"/>
                  <a:pt x="1757481" y="3341595"/>
                </a:cubicBezTo>
                <a:cubicBezTo>
                  <a:pt x="1763795" y="3329001"/>
                  <a:pt x="1768004" y="3322704"/>
                  <a:pt x="1772213" y="3314308"/>
                </a:cubicBezTo>
                <a:cubicBezTo>
                  <a:pt x="1768004" y="3312210"/>
                  <a:pt x="1765899" y="3310111"/>
                  <a:pt x="1763795" y="3308011"/>
                </a:cubicBezTo>
                <a:cubicBezTo>
                  <a:pt x="1742748" y="3303814"/>
                  <a:pt x="1723807" y="3299616"/>
                  <a:pt x="1702760" y="3295418"/>
                </a:cubicBezTo>
                <a:cubicBezTo>
                  <a:pt x="1681714" y="3289121"/>
                  <a:pt x="1664877" y="3278626"/>
                  <a:pt x="1662772" y="3255536"/>
                </a:cubicBezTo>
                <a:cubicBezTo>
                  <a:pt x="1662772" y="3251339"/>
                  <a:pt x="1660667" y="3247141"/>
                  <a:pt x="1656458" y="3238745"/>
                </a:cubicBezTo>
                <a:cubicBezTo>
                  <a:pt x="1643830" y="3242943"/>
                  <a:pt x="1629098" y="3247141"/>
                  <a:pt x="1616470" y="3251339"/>
                </a:cubicBezTo>
                <a:cubicBezTo>
                  <a:pt x="1614366" y="3217755"/>
                  <a:pt x="1648040" y="3213557"/>
                  <a:pt x="1664877" y="3190468"/>
                </a:cubicBezTo>
                <a:cubicBezTo>
                  <a:pt x="1656458" y="3186270"/>
                  <a:pt x="1652249" y="3182072"/>
                  <a:pt x="1645935" y="3182072"/>
                </a:cubicBezTo>
                <a:cubicBezTo>
                  <a:pt x="1631203" y="3179973"/>
                  <a:pt x="1626993" y="3171577"/>
                  <a:pt x="1626993" y="3158983"/>
                </a:cubicBezTo>
                <a:cubicBezTo>
                  <a:pt x="1626993" y="3135895"/>
                  <a:pt x="1616470" y="3119102"/>
                  <a:pt x="1591215" y="3108608"/>
                </a:cubicBezTo>
                <a:cubicBezTo>
                  <a:pt x="1595424" y="3096014"/>
                  <a:pt x="1597528" y="3081321"/>
                  <a:pt x="1603842" y="3072925"/>
                </a:cubicBezTo>
                <a:cubicBezTo>
                  <a:pt x="1612261" y="3060332"/>
                  <a:pt x="1616470" y="3051935"/>
                  <a:pt x="1603842" y="3039341"/>
                </a:cubicBezTo>
                <a:cubicBezTo>
                  <a:pt x="1622784" y="3037242"/>
                  <a:pt x="1637516" y="3026747"/>
                  <a:pt x="1637516" y="3009956"/>
                </a:cubicBezTo>
                <a:cubicBezTo>
                  <a:pt x="1637516" y="2993163"/>
                  <a:pt x="1622784" y="2986866"/>
                  <a:pt x="1608052" y="2982668"/>
                </a:cubicBezTo>
                <a:cubicBezTo>
                  <a:pt x="1599633" y="2980569"/>
                  <a:pt x="1591215" y="2978470"/>
                  <a:pt x="1578587" y="2976371"/>
                </a:cubicBezTo>
                <a:cubicBezTo>
                  <a:pt x="1584901" y="2967975"/>
                  <a:pt x="1589110" y="2961678"/>
                  <a:pt x="1589110" y="2955382"/>
                </a:cubicBezTo>
                <a:cubicBezTo>
                  <a:pt x="1591215" y="2949085"/>
                  <a:pt x="1591215" y="2940688"/>
                  <a:pt x="1591215" y="2932292"/>
                </a:cubicBezTo>
                <a:cubicBezTo>
                  <a:pt x="1582796" y="2932292"/>
                  <a:pt x="1576482" y="2930194"/>
                  <a:pt x="1568064" y="2932292"/>
                </a:cubicBezTo>
                <a:cubicBezTo>
                  <a:pt x="1534389" y="2944886"/>
                  <a:pt x="1523866" y="2942788"/>
                  <a:pt x="1490192" y="2923897"/>
                </a:cubicBezTo>
                <a:cubicBezTo>
                  <a:pt x="1519657" y="2913402"/>
                  <a:pt x="1542808" y="2898708"/>
                  <a:pt x="1536494" y="2860927"/>
                </a:cubicBezTo>
                <a:cubicBezTo>
                  <a:pt x="1513343" y="2848333"/>
                  <a:pt x="1494401" y="2869322"/>
                  <a:pt x="1473355" y="2869322"/>
                </a:cubicBezTo>
                <a:cubicBezTo>
                  <a:pt x="1479669" y="2852531"/>
                  <a:pt x="1488087" y="2835739"/>
                  <a:pt x="1488087" y="2818947"/>
                </a:cubicBezTo>
                <a:cubicBezTo>
                  <a:pt x="1488087" y="2797957"/>
                  <a:pt x="1464936" y="2800056"/>
                  <a:pt x="1445995" y="2793759"/>
                </a:cubicBezTo>
                <a:cubicBezTo>
                  <a:pt x="1450204" y="2787463"/>
                  <a:pt x="1452309" y="2783265"/>
                  <a:pt x="1458622" y="2772769"/>
                </a:cubicBezTo>
                <a:cubicBezTo>
                  <a:pt x="1452309" y="2768571"/>
                  <a:pt x="1443890" y="2764373"/>
                  <a:pt x="1433367" y="2758076"/>
                </a:cubicBezTo>
                <a:cubicBezTo>
                  <a:pt x="1445995" y="2749680"/>
                  <a:pt x="1454413" y="2745482"/>
                  <a:pt x="1467041" y="2737087"/>
                </a:cubicBezTo>
                <a:cubicBezTo>
                  <a:pt x="1456518" y="2726591"/>
                  <a:pt x="1448099" y="2720293"/>
                  <a:pt x="1437576" y="2709799"/>
                </a:cubicBezTo>
                <a:cubicBezTo>
                  <a:pt x="1471250" y="2697204"/>
                  <a:pt x="1475460" y="2661522"/>
                  <a:pt x="1494401" y="2636335"/>
                </a:cubicBezTo>
                <a:cubicBezTo>
                  <a:pt x="1500715" y="2625841"/>
                  <a:pt x="1500715" y="2606950"/>
                  <a:pt x="1498611" y="2590158"/>
                </a:cubicBezTo>
                <a:cubicBezTo>
                  <a:pt x="1494401" y="2569168"/>
                  <a:pt x="1496506" y="2552376"/>
                  <a:pt x="1509134" y="2535584"/>
                </a:cubicBezTo>
                <a:cubicBezTo>
                  <a:pt x="1523866" y="2520891"/>
                  <a:pt x="1530180" y="2504099"/>
                  <a:pt x="1521762" y="2483109"/>
                </a:cubicBezTo>
                <a:cubicBezTo>
                  <a:pt x="1519657" y="2474712"/>
                  <a:pt x="1519657" y="2464218"/>
                  <a:pt x="1521762" y="2455821"/>
                </a:cubicBezTo>
                <a:cubicBezTo>
                  <a:pt x="1532285" y="2430633"/>
                  <a:pt x="1523866" y="2413841"/>
                  <a:pt x="1502820" y="2399148"/>
                </a:cubicBezTo>
                <a:cubicBezTo>
                  <a:pt x="1483878" y="2401248"/>
                  <a:pt x="1467041" y="2407544"/>
                  <a:pt x="1450204" y="2420138"/>
                </a:cubicBezTo>
                <a:cubicBezTo>
                  <a:pt x="1429158" y="2436930"/>
                  <a:pt x="1401797" y="2447425"/>
                  <a:pt x="1376542" y="2460019"/>
                </a:cubicBezTo>
                <a:cubicBezTo>
                  <a:pt x="1370228" y="2462118"/>
                  <a:pt x="1363914" y="2462118"/>
                  <a:pt x="1359705" y="2460019"/>
                </a:cubicBezTo>
                <a:cubicBezTo>
                  <a:pt x="1336554" y="2447425"/>
                  <a:pt x="1317612" y="2455821"/>
                  <a:pt x="1298670" y="2464218"/>
                </a:cubicBezTo>
                <a:cubicBezTo>
                  <a:pt x="1281833" y="2447425"/>
                  <a:pt x="1307089" y="2443227"/>
                  <a:pt x="1302879" y="2430633"/>
                </a:cubicBezTo>
                <a:cubicBezTo>
                  <a:pt x="1286042" y="2413841"/>
                  <a:pt x="1286042" y="2413841"/>
                  <a:pt x="1250264" y="2430633"/>
                </a:cubicBezTo>
                <a:cubicBezTo>
                  <a:pt x="1246054" y="2426435"/>
                  <a:pt x="1243950" y="2420138"/>
                  <a:pt x="1239740" y="2415940"/>
                </a:cubicBezTo>
                <a:cubicBezTo>
                  <a:pt x="1231322" y="2405445"/>
                  <a:pt x="1225008" y="2390752"/>
                  <a:pt x="1214485" y="2382357"/>
                </a:cubicBezTo>
                <a:cubicBezTo>
                  <a:pt x="1199752" y="2369762"/>
                  <a:pt x="1185020" y="2357169"/>
                  <a:pt x="1174497" y="2338279"/>
                </a:cubicBezTo>
                <a:cubicBezTo>
                  <a:pt x="1168183" y="2325683"/>
                  <a:pt x="1151346" y="2319386"/>
                  <a:pt x="1136613" y="2308893"/>
                </a:cubicBezTo>
                <a:cubicBezTo>
                  <a:pt x="1132404" y="2220734"/>
                  <a:pt x="1128195" y="2216537"/>
                  <a:pt x="1056637" y="2193447"/>
                </a:cubicBezTo>
                <a:cubicBezTo>
                  <a:pt x="1060846" y="2182953"/>
                  <a:pt x="1062951" y="2170359"/>
                  <a:pt x="1069265" y="2159863"/>
                </a:cubicBezTo>
                <a:cubicBezTo>
                  <a:pt x="1077683" y="2145169"/>
                  <a:pt x="1075579" y="2130479"/>
                  <a:pt x="1062951" y="2119982"/>
                </a:cubicBezTo>
                <a:cubicBezTo>
                  <a:pt x="1046114" y="2109489"/>
                  <a:pt x="1041905" y="2092696"/>
                  <a:pt x="1039800" y="2073806"/>
                </a:cubicBezTo>
                <a:cubicBezTo>
                  <a:pt x="1039800" y="2067509"/>
                  <a:pt x="1033486" y="2059113"/>
                  <a:pt x="1029277" y="2054915"/>
                </a:cubicBezTo>
                <a:cubicBezTo>
                  <a:pt x="1014544" y="2040222"/>
                  <a:pt x="999812" y="2027628"/>
                  <a:pt x="985080" y="2015034"/>
                </a:cubicBezTo>
                <a:cubicBezTo>
                  <a:pt x="972452" y="2004539"/>
                  <a:pt x="970347" y="1996143"/>
                  <a:pt x="978766" y="1979351"/>
                </a:cubicBezTo>
                <a:cubicBezTo>
                  <a:pt x="993498" y="1949965"/>
                  <a:pt x="989289" y="1941569"/>
                  <a:pt x="970347" y="1914282"/>
                </a:cubicBezTo>
                <a:cubicBezTo>
                  <a:pt x="957719" y="1895391"/>
                  <a:pt x="949301" y="1872303"/>
                  <a:pt x="945091" y="1851313"/>
                </a:cubicBezTo>
                <a:cubicBezTo>
                  <a:pt x="940882" y="1828224"/>
                  <a:pt x="945091" y="1805135"/>
                  <a:pt x="945091" y="1782046"/>
                </a:cubicBezTo>
                <a:cubicBezTo>
                  <a:pt x="942987" y="1754758"/>
                  <a:pt x="949301" y="1725373"/>
                  <a:pt x="936673" y="1698086"/>
                </a:cubicBezTo>
                <a:cubicBezTo>
                  <a:pt x="934568" y="1693888"/>
                  <a:pt x="934568" y="1687591"/>
                  <a:pt x="934568" y="1681293"/>
                </a:cubicBezTo>
                <a:cubicBezTo>
                  <a:pt x="945091" y="1618325"/>
                  <a:pt x="945091" y="1553255"/>
                  <a:pt x="951405" y="1488187"/>
                </a:cubicBezTo>
                <a:cubicBezTo>
                  <a:pt x="951405" y="1486088"/>
                  <a:pt x="951405" y="1483988"/>
                  <a:pt x="951405" y="1481889"/>
                </a:cubicBezTo>
                <a:cubicBezTo>
                  <a:pt x="982975" y="1416821"/>
                  <a:pt x="982975" y="1341257"/>
                  <a:pt x="1025068" y="1282485"/>
                </a:cubicBezTo>
                <a:cubicBezTo>
                  <a:pt x="1029277" y="1274089"/>
                  <a:pt x="1033486" y="1267792"/>
                  <a:pt x="1035591" y="1259396"/>
                </a:cubicBezTo>
                <a:cubicBezTo>
                  <a:pt x="1041905" y="1232109"/>
                  <a:pt x="1056637" y="1209021"/>
                  <a:pt x="1081893" y="1194327"/>
                </a:cubicBezTo>
                <a:cubicBezTo>
                  <a:pt x="1086102" y="1190130"/>
                  <a:pt x="1092416" y="1183832"/>
                  <a:pt x="1094521" y="1179635"/>
                </a:cubicBezTo>
                <a:cubicBezTo>
                  <a:pt x="1113462" y="1131359"/>
                  <a:pt x="1149241" y="1095675"/>
                  <a:pt x="1182915" y="1059992"/>
                </a:cubicBezTo>
                <a:cubicBezTo>
                  <a:pt x="1195543" y="1045299"/>
                  <a:pt x="1201857" y="1028507"/>
                  <a:pt x="1203962" y="1009616"/>
                </a:cubicBezTo>
                <a:cubicBezTo>
                  <a:pt x="1206066" y="969735"/>
                  <a:pt x="1206066" y="967636"/>
                  <a:pt x="1243950" y="963438"/>
                </a:cubicBezTo>
                <a:cubicBezTo>
                  <a:pt x="1267101" y="961339"/>
                  <a:pt x="1275519" y="950844"/>
                  <a:pt x="1275519" y="927755"/>
                </a:cubicBezTo>
                <a:cubicBezTo>
                  <a:pt x="1275519" y="919359"/>
                  <a:pt x="1271310" y="910964"/>
                  <a:pt x="1275519" y="904667"/>
                </a:cubicBezTo>
                <a:cubicBezTo>
                  <a:pt x="1294461" y="871083"/>
                  <a:pt x="1298670" y="833301"/>
                  <a:pt x="1309193" y="801816"/>
                </a:cubicBezTo>
                <a:cubicBezTo>
                  <a:pt x="1302879" y="782925"/>
                  <a:pt x="1296566" y="768232"/>
                  <a:pt x="1288147" y="751440"/>
                </a:cubicBezTo>
                <a:cubicBezTo>
                  <a:pt x="1277624" y="734648"/>
                  <a:pt x="1283938" y="719955"/>
                  <a:pt x="1294461" y="703163"/>
                </a:cubicBezTo>
                <a:cubicBezTo>
                  <a:pt x="1279728" y="692668"/>
                  <a:pt x="1262891" y="684272"/>
                  <a:pt x="1273415" y="663283"/>
                </a:cubicBezTo>
                <a:cubicBezTo>
                  <a:pt x="1279728" y="648590"/>
                  <a:pt x="1275519" y="625501"/>
                  <a:pt x="1307089" y="629699"/>
                </a:cubicBezTo>
                <a:cubicBezTo>
                  <a:pt x="1294461" y="606610"/>
                  <a:pt x="1286042" y="589818"/>
                  <a:pt x="1296566" y="568828"/>
                </a:cubicBezTo>
                <a:cubicBezTo>
                  <a:pt x="1298670" y="564630"/>
                  <a:pt x="1296566" y="556234"/>
                  <a:pt x="1294461" y="552036"/>
                </a:cubicBezTo>
                <a:cubicBezTo>
                  <a:pt x="1279728" y="518452"/>
                  <a:pt x="1292356" y="489066"/>
                  <a:pt x="1317612" y="465977"/>
                </a:cubicBezTo>
                <a:cubicBezTo>
                  <a:pt x="1326030" y="455482"/>
                  <a:pt x="1336554" y="447086"/>
                  <a:pt x="1347077" y="436591"/>
                </a:cubicBezTo>
                <a:cubicBezTo>
                  <a:pt x="1351286" y="432393"/>
                  <a:pt x="1355495" y="428195"/>
                  <a:pt x="1355495" y="423997"/>
                </a:cubicBezTo>
                <a:cubicBezTo>
                  <a:pt x="1349181" y="396710"/>
                  <a:pt x="1370228" y="382018"/>
                  <a:pt x="1378646" y="361028"/>
                </a:cubicBezTo>
                <a:cubicBezTo>
                  <a:pt x="1382856" y="354731"/>
                  <a:pt x="1389170" y="348434"/>
                  <a:pt x="1389170" y="340038"/>
                </a:cubicBezTo>
                <a:cubicBezTo>
                  <a:pt x="1387065" y="316949"/>
                  <a:pt x="1406007" y="300157"/>
                  <a:pt x="1410216" y="277068"/>
                </a:cubicBezTo>
                <a:cubicBezTo>
                  <a:pt x="1412321" y="266573"/>
                  <a:pt x="1414425" y="253979"/>
                  <a:pt x="1418634" y="241385"/>
                </a:cubicBezTo>
                <a:cubicBezTo>
                  <a:pt x="1450204" y="245583"/>
                  <a:pt x="1473355" y="226692"/>
                  <a:pt x="1494401" y="203603"/>
                </a:cubicBezTo>
                <a:cubicBezTo>
                  <a:pt x="1504924" y="193108"/>
                  <a:pt x="1511238" y="178415"/>
                  <a:pt x="1504924" y="161623"/>
                </a:cubicBezTo>
                <a:cubicBezTo>
                  <a:pt x="1500715" y="159524"/>
                  <a:pt x="1496506" y="157426"/>
                  <a:pt x="1492297" y="157426"/>
                </a:cubicBezTo>
                <a:cubicBezTo>
                  <a:pt x="1479669" y="155326"/>
                  <a:pt x="1464936" y="157426"/>
                  <a:pt x="1460727" y="138535"/>
                </a:cubicBezTo>
                <a:cubicBezTo>
                  <a:pt x="1458622" y="125941"/>
                  <a:pt x="1475460" y="94456"/>
                  <a:pt x="1485983" y="90258"/>
                </a:cubicBezTo>
                <a:cubicBezTo>
                  <a:pt x="1504924" y="81862"/>
                  <a:pt x="1521762" y="73466"/>
                  <a:pt x="1540703" y="65070"/>
                </a:cubicBezTo>
                <a:cubicBezTo>
                  <a:pt x="1572273" y="52476"/>
                  <a:pt x="1576482" y="46179"/>
                  <a:pt x="1572273" y="10496"/>
                </a:cubicBezTo>
                <a:cubicBezTo>
                  <a:pt x="1572273" y="6298"/>
                  <a:pt x="1570168" y="4199"/>
                  <a:pt x="1570168" y="1"/>
                </a:cubicBezTo>
                <a:close/>
                <a:moveTo>
                  <a:pt x="467044" y="0"/>
                </a:moveTo>
                <a:cubicBezTo>
                  <a:pt x="654416" y="0"/>
                  <a:pt x="843893" y="0"/>
                  <a:pt x="1031266" y="0"/>
                </a:cubicBezTo>
                <a:cubicBezTo>
                  <a:pt x="1033371" y="25168"/>
                  <a:pt x="1031266" y="48239"/>
                  <a:pt x="1012318" y="69212"/>
                </a:cubicBezTo>
                <a:cubicBezTo>
                  <a:pt x="999686" y="79699"/>
                  <a:pt x="999686" y="94380"/>
                  <a:pt x="1010213" y="109062"/>
                </a:cubicBezTo>
                <a:cubicBezTo>
                  <a:pt x="1018634" y="117451"/>
                  <a:pt x="1020739" y="125840"/>
                  <a:pt x="1027055" y="136327"/>
                </a:cubicBezTo>
                <a:cubicBezTo>
                  <a:pt x="1035476" y="155203"/>
                  <a:pt x="1035476" y="171982"/>
                  <a:pt x="1024950" y="190858"/>
                </a:cubicBezTo>
                <a:cubicBezTo>
                  <a:pt x="1016529" y="207636"/>
                  <a:pt x="1014423" y="226512"/>
                  <a:pt x="1010213" y="243291"/>
                </a:cubicBezTo>
                <a:cubicBezTo>
                  <a:pt x="1006002" y="260070"/>
                  <a:pt x="1003897" y="278946"/>
                  <a:pt x="999686" y="297822"/>
                </a:cubicBezTo>
                <a:cubicBezTo>
                  <a:pt x="995475" y="316698"/>
                  <a:pt x="991265" y="337671"/>
                  <a:pt x="989160" y="358644"/>
                </a:cubicBezTo>
                <a:cubicBezTo>
                  <a:pt x="984949" y="392202"/>
                  <a:pt x="968107" y="421564"/>
                  <a:pt x="944948" y="444635"/>
                </a:cubicBezTo>
                <a:cubicBezTo>
                  <a:pt x="934421" y="453024"/>
                  <a:pt x="917579" y="457219"/>
                  <a:pt x="904947" y="459316"/>
                </a:cubicBezTo>
                <a:cubicBezTo>
                  <a:pt x="890210" y="459316"/>
                  <a:pt x="881789" y="463511"/>
                  <a:pt x="869157" y="471900"/>
                </a:cubicBezTo>
                <a:cubicBezTo>
                  <a:pt x="854420" y="482387"/>
                  <a:pt x="837577" y="490776"/>
                  <a:pt x="820735" y="499166"/>
                </a:cubicBezTo>
                <a:cubicBezTo>
                  <a:pt x="793366" y="511750"/>
                  <a:pt x="770208" y="522236"/>
                  <a:pt x="757576" y="553696"/>
                </a:cubicBezTo>
                <a:cubicBezTo>
                  <a:pt x="749155" y="580962"/>
                  <a:pt x="715470" y="595643"/>
                  <a:pt x="683890" y="585156"/>
                </a:cubicBezTo>
                <a:cubicBezTo>
                  <a:pt x="660732" y="576767"/>
                  <a:pt x="645995" y="578864"/>
                  <a:pt x="624942" y="595643"/>
                </a:cubicBezTo>
                <a:cubicBezTo>
                  <a:pt x="605994" y="612422"/>
                  <a:pt x="578625" y="620811"/>
                  <a:pt x="555467" y="627103"/>
                </a:cubicBezTo>
                <a:cubicBezTo>
                  <a:pt x="528098" y="633395"/>
                  <a:pt x="492308" y="599838"/>
                  <a:pt x="483887" y="568378"/>
                </a:cubicBezTo>
                <a:cubicBezTo>
                  <a:pt x="475465" y="534820"/>
                  <a:pt x="458623" y="518042"/>
                  <a:pt x="424938" y="515944"/>
                </a:cubicBezTo>
                <a:cubicBezTo>
                  <a:pt x="416517" y="513847"/>
                  <a:pt x="405990" y="518042"/>
                  <a:pt x="395464" y="520139"/>
                </a:cubicBezTo>
                <a:cubicBezTo>
                  <a:pt x="368095" y="522236"/>
                  <a:pt x="363884" y="518042"/>
                  <a:pt x="361779" y="490776"/>
                </a:cubicBezTo>
                <a:cubicBezTo>
                  <a:pt x="357569" y="469803"/>
                  <a:pt x="355463" y="448830"/>
                  <a:pt x="349147" y="427856"/>
                </a:cubicBezTo>
                <a:cubicBezTo>
                  <a:pt x="347042" y="417370"/>
                  <a:pt x="336515" y="408980"/>
                  <a:pt x="328094" y="402688"/>
                </a:cubicBezTo>
                <a:cubicBezTo>
                  <a:pt x="304936" y="383812"/>
                  <a:pt x="300725" y="362839"/>
                  <a:pt x="315462" y="337671"/>
                </a:cubicBezTo>
                <a:cubicBezTo>
                  <a:pt x="330200" y="306211"/>
                  <a:pt x="347042" y="274751"/>
                  <a:pt x="361779" y="241194"/>
                </a:cubicBezTo>
                <a:cubicBezTo>
                  <a:pt x="368095" y="226512"/>
                  <a:pt x="359674" y="203442"/>
                  <a:pt x="344937" y="195052"/>
                </a:cubicBezTo>
                <a:cubicBezTo>
                  <a:pt x="338621" y="190858"/>
                  <a:pt x="330200" y="188760"/>
                  <a:pt x="323884" y="184566"/>
                </a:cubicBezTo>
                <a:cubicBezTo>
                  <a:pt x="296515" y="163592"/>
                  <a:pt x="296515" y="142619"/>
                  <a:pt x="323884" y="123743"/>
                </a:cubicBezTo>
                <a:cubicBezTo>
                  <a:pt x="336515" y="115354"/>
                  <a:pt x="347042" y="102770"/>
                  <a:pt x="357569" y="92283"/>
                </a:cubicBezTo>
                <a:cubicBezTo>
                  <a:pt x="361779" y="90186"/>
                  <a:pt x="363884" y="85991"/>
                  <a:pt x="365990" y="85991"/>
                </a:cubicBezTo>
                <a:cubicBezTo>
                  <a:pt x="397569" y="81796"/>
                  <a:pt x="416517" y="56628"/>
                  <a:pt x="443886" y="44044"/>
                </a:cubicBezTo>
                <a:cubicBezTo>
                  <a:pt x="462834" y="33558"/>
                  <a:pt x="469150" y="20974"/>
                  <a:pt x="467044" y="0"/>
                </a:cubicBezTo>
                <a:close/>
              </a:path>
            </a:pathLst>
          </a:custGeom>
          <a:solidFill>
            <a:sysClr val="window" lastClr="FFFFFF">
              <a:lumMod val="95000"/>
            </a:sysClr>
          </a:solidFill>
        </p:spPr>
      </p:pic>
    </p:spTree>
    <p:extLst>
      <p:ext uri="{BB962C8B-B14F-4D97-AF65-F5344CB8AC3E}">
        <p14:creationId xmlns:p14="http://schemas.microsoft.com/office/powerpoint/2010/main" val="346214390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cxnSp>
        <p:nvCxnSpPr>
          <p:cNvPr id="3" name="직선 연결선 8"/>
          <p:cNvCxnSpPr/>
          <p:nvPr/>
        </p:nvCxnSpPr>
        <p:spPr>
          <a:xfrm>
            <a:off x="285751" y="577701"/>
            <a:ext cx="1019174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 name="직사각형 10"/>
          <p:cNvSpPr/>
          <p:nvPr/>
        </p:nvSpPr>
        <p:spPr>
          <a:xfrm>
            <a:off x="0" y="6524625"/>
            <a:ext cx="12192000" cy="96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auto" latinLnBrk="0">
              <a:spcBef>
                <a:spcPts val="0"/>
              </a:spcBef>
              <a:spcAft>
                <a:spcPts val="0"/>
              </a:spcAft>
            </a:pPr>
            <a:endParaRPr kumimoji="0" lang="ko-KR" altLang="en-US">
              <a:solidFill>
                <a:srgbClr val="FFFFFF"/>
              </a:solidFill>
            </a:endParaRPr>
          </a:p>
        </p:txBody>
      </p:sp>
      <p:sp>
        <p:nvSpPr>
          <p:cNvPr id="2" name="제목 1"/>
          <p:cNvSpPr>
            <a:spLocks noGrp="1"/>
          </p:cNvSpPr>
          <p:nvPr>
            <p:ph type="title"/>
          </p:nvPr>
        </p:nvSpPr>
        <p:spPr>
          <a:xfrm>
            <a:off x="431800" y="93514"/>
            <a:ext cx="11328400" cy="423862"/>
          </a:xfrm>
        </p:spPr>
        <p:txBody>
          <a:bodyPr/>
          <a:lstStyle/>
          <a:p>
            <a:r>
              <a:rPr lang="ko-KR" altLang="en-US" smtClean="0"/>
              <a:t>마스터 제목 스타일 편집</a:t>
            </a:r>
            <a:endParaRPr lang="ko-KR" altLang="en-US"/>
          </a:p>
        </p:txBody>
      </p:sp>
      <p:sp>
        <p:nvSpPr>
          <p:cNvPr id="6" name="바닥글 개체 틀 3"/>
          <p:cNvSpPr>
            <a:spLocks noGrp="1"/>
          </p:cNvSpPr>
          <p:nvPr>
            <p:ph type="ftr" sz="quarter" idx="11"/>
          </p:nvPr>
        </p:nvSpPr>
        <p:spPr>
          <a:xfrm>
            <a:off x="1" y="6598557"/>
            <a:ext cx="6226327" cy="260350"/>
          </a:xfrm>
        </p:spPr>
        <p:txBody>
          <a:bodyPr rtlCol="0"/>
          <a:lstStyle>
            <a:lvl1pPr algn="l" fontAlgn="auto">
              <a:spcBef>
                <a:spcPts val="0"/>
              </a:spcBef>
              <a:spcAft>
                <a:spcPts val="0"/>
              </a:spcAft>
              <a:defRPr>
                <a:solidFill>
                  <a:schemeClr val="tx1">
                    <a:tint val="75000"/>
                  </a:schemeClr>
                </a:solidFill>
                <a:ea typeface="+mn-ea"/>
              </a:defRPr>
            </a:lvl1pPr>
          </a:lstStyle>
          <a:p>
            <a:pPr>
              <a:defRPr/>
            </a:pPr>
            <a:r>
              <a:rPr lang="en-US" smtClean="0">
                <a:solidFill>
                  <a:prstClr val="black">
                    <a:tint val="75000"/>
                  </a:prstClr>
                </a:solidFill>
              </a:rPr>
              <a:t>© SAMSUNG Electronics Co., Ltd. Confidential and Proprietary</a:t>
            </a:r>
            <a:endParaRPr lang="en-US">
              <a:solidFill>
                <a:prstClr val="black">
                  <a:tint val="75000"/>
                </a:prstClr>
              </a:solidFill>
            </a:endParaRPr>
          </a:p>
        </p:txBody>
      </p:sp>
      <p:sp>
        <p:nvSpPr>
          <p:cNvPr id="7" name="슬라이드 번호 개체 틀 4"/>
          <p:cNvSpPr>
            <a:spLocks noGrp="1"/>
          </p:cNvSpPr>
          <p:nvPr>
            <p:ph type="sldNum" sz="quarter" idx="12"/>
          </p:nvPr>
        </p:nvSpPr>
        <p:spPr>
          <a:xfrm>
            <a:off x="11318799" y="6593920"/>
            <a:ext cx="792767" cy="241300"/>
          </a:xfrm>
          <a:prstGeom prst="rect">
            <a:avLst/>
          </a:prstGeom>
        </p:spPr>
        <p:txBody>
          <a:bodyPr/>
          <a:lstStyle>
            <a:lvl1pPr algn="r">
              <a:defRPr sz="1200"/>
            </a:lvl1pPr>
          </a:lstStyle>
          <a:p>
            <a:pPr defTabSz="914400" fontAlgn="auto">
              <a:spcBef>
                <a:spcPts val="0"/>
              </a:spcBef>
              <a:spcAft>
                <a:spcPts val="0"/>
              </a:spcAft>
            </a:pPr>
            <a:fld id="{AF5BD4CD-5F13-4A6F-A5E7-3E5DD8FF43BA}" type="slidenum">
              <a:rPr kumimoji="0" lang="en-US" altLang="ko-KR" smtClean="0">
                <a:solidFill>
                  <a:prstClr val="black"/>
                </a:solidFill>
                <a:latin typeface="Calibri"/>
                <a:ea typeface="맑은 고딕"/>
              </a:rPr>
              <a:pPr defTabSz="914400" fontAlgn="auto">
                <a:spcBef>
                  <a:spcPts val="0"/>
                </a:spcBef>
                <a:spcAft>
                  <a:spcPts val="0"/>
                </a:spcAft>
              </a:pPr>
              <a:t>‹#›</a:t>
            </a:fld>
            <a:endParaRPr kumimoji="0" lang="en-US" altLang="ko-KR" dirty="0">
              <a:solidFill>
                <a:prstClr val="black"/>
              </a:solidFill>
              <a:latin typeface="Calibri"/>
              <a:ea typeface="맑은 고딕"/>
            </a:endParaRPr>
          </a:p>
        </p:txBody>
      </p:sp>
      <p:pic>
        <p:nvPicPr>
          <p:cNvPr id="12" name="Picture 2" descr="C:\Users\sec\Desktop\Inform.pn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r="65123"/>
          <a:stretch/>
        </p:blipFill>
        <p:spPr bwMode="auto">
          <a:xfrm>
            <a:off x="8538962" y="6597764"/>
            <a:ext cx="1047551" cy="25482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sec\Desktop\Inform.pn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36309" r="36649"/>
          <a:stretch/>
        </p:blipFill>
        <p:spPr bwMode="auto">
          <a:xfrm>
            <a:off x="9638392" y="6597765"/>
            <a:ext cx="812217" cy="25482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sers\sec\Desktop\Inform.pn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63414"/>
          <a:stretch/>
        </p:blipFill>
        <p:spPr bwMode="auto">
          <a:xfrm>
            <a:off x="10434492" y="6600982"/>
            <a:ext cx="1098865" cy="25482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Users\sec\Desktop\Inform.pn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r="65123"/>
          <a:stretch/>
        </p:blipFill>
        <p:spPr bwMode="auto">
          <a:xfrm>
            <a:off x="8538962" y="6597764"/>
            <a:ext cx="1047551" cy="25482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Users\sec\Desktop\Inform.pn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36309" r="36649"/>
          <a:stretch/>
        </p:blipFill>
        <p:spPr bwMode="auto">
          <a:xfrm>
            <a:off x="9638392" y="6597765"/>
            <a:ext cx="812217" cy="25482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Users\sec\Desktop\Inform.pn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63414"/>
          <a:stretch/>
        </p:blipFill>
        <p:spPr bwMode="auto">
          <a:xfrm>
            <a:off x="10434492" y="6600982"/>
            <a:ext cx="1098865" cy="25482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34083" y="-259463"/>
            <a:ext cx="1729563" cy="972879"/>
          </a:xfrm>
          <a:prstGeom prst="rect">
            <a:avLst/>
          </a:prstGeom>
        </p:spPr>
      </p:pic>
    </p:spTree>
    <p:extLst>
      <p:ext uri="{BB962C8B-B14F-4D97-AF65-F5344CB8AC3E}">
        <p14:creationId xmlns:p14="http://schemas.microsoft.com/office/powerpoint/2010/main" val="1559769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st Page">
    <p:spTree>
      <p:nvGrpSpPr>
        <p:cNvPr id="1" name=""/>
        <p:cNvGrpSpPr/>
        <p:nvPr/>
      </p:nvGrpSpPr>
      <p:grpSpPr>
        <a:xfrm>
          <a:off x="0" y="0"/>
          <a:ext cx="0" cy="0"/>
          <a:chOff x="0" y="0"/>
          <a:chExt cx="0" cy="0"/>
        </a:xfrm>
      </p:grpSpPr>
      <p:sp>
        <p:nvSpPr>
          <p:cNvPr id="2" name="직사각형 8"/>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auto" latinLnBrk="0">
              <a:spcBef>
                <a:spcPts val="0"/>
              </a:spcBef>
              <a:spcAft>
                <a:spcPts val="0"/>
              </a:spcAft>
            </a:pPr>
            <a:endParaRPr kumimoji="0" lang="ko-KR" altLang="en-US">
              <a:solidFill>
                <a:srgbClr val="FFFFFF"/>
              </a:solidFill>
            </a:endParaRPr>
          </a:p>
        </p:txBody>
      </p:sp>
      <p:sp>
        <p:nvSpPr>
          <p:cNvPr id="3" name="Text Box 3"/>
          <p:cNvSpPr txBox="1">
            <a:spLocks noChangeArrowheads="1"/>
          </p:cNvSpPr>
          <p:nvPr/>
        </p:nvSpPr>
        <p:spPr bwMode="auto">
          <a:xfrm>
            <a:off x="522818" y="5505451"/>
            <a:ext cx="11146367" cy="1236663"/>
          </a:xfrm>
          <a:prstGeom prst="rect">
            <a:avLst/>
          </a:prstGeom>
          <a:noFill/>
          <a:ln w="9525">
            <a:noFill/>
            <a:miter lim="800000"/>
            <a:headEnd/>
            <a:tailEnd/>
          </a:ln>
        </p:spPr>
        <p:txBody>
          <a:bodyPr/>
          <a:lstStyle/>
          <a:p>
            <a:pPr defTabSz="914400" eaLnBrk="0" fontAlgn="auto" latinLnBrk="0" hangingPunct="0">
              <a:lnSpc>
                <a:spcPct val="120000"/>
              </a:lnSpc>
              <a:spcBef>
                <a:spcPts val="0"/>
              </a:spcBef>
              <a:spcAft>
                <a:spcPts val="0"/>
              </a:spcAft>
            </a:pPr>
            <a:r>
              <a:rPr kumimoji="0" lang="en-US" altLang="ko-KR" sz="1400" b="1">
                <a:solidFill>
                  <a:srgbClr val="053866"/>
                </a:solidFill>
                <a:latin typeface="Calibri" pitchFamily="34" charset="0"/>
                <a:ea typeface="Batang" pitchFamily="18" charset="-127"/>
              </a:rPr>
              <a:t>Copyright and Confidentiality</a:t>
            </a:r>
          </a:p>
          <a:p>
            <a:pPr defTabSz="914400" eaLnBrk="0" fontAlgn="auto" latinLnBrk="0" hangingPunct="0">
              <a:lnSpc>
                <a:spcPct val="120000"/>
              </a:lnSpc>
              <a:spcBef>
                <a:spcPts val="0"/>
              </a:spcBef>
              <a:spcAft>
                <a:spcPts val="0"/>
              </a:spcAft>
            </a:pPr>
            <a:r>
              <a:rPr kumimoji="0" lang="en-US" altLang="ko-KR" sz="1200">
                <a:solidFill>
                  <a:srgbClr val="000000"/>
                </a:solidFill>
                <a:latin typeface="Calibri" pitchFamily="34" charset="0"/>
                <a:ea typeface="Batang" pitchFamily="18" charset="-127"/>
              </a:rPr>
              <a:t>Copyright © 2012 </a:t>
            </a:r>
            <a:r>
              <a:rPr kumimoji="0" lang="en-US" altLang="ko-KR" sz="1200">
                <a:solidFill>
                  <a:prstClr val="black"/>
                </a:solidFill>
                <a:latin typeface="Calibri" pitchFamily="34" charset="0"/>
                <a:ea typeface="맑은 고딕" pitchFamily="50" charset="-127"/>
              </a:rPr>
              <a:t>© SAMSUNG Electronics Co., Ltd.</a:t>
            </a:r>
            <a:r>
              <a:rPr kumimoji="0" lang="en-US" altLang="ko-KR" sz="1200">
                <a:solidFill>
                  <a:srgbClr val="000000"/>
                </a:solidFill>
                <a:latin typeface="Calibri" pitchFamily="34" charset="0"/>
                <a:ea typeface="Batang" pitchFamily="18" charset="-127"/>
              </a:rPr>
              <a:t> SAMSUNG Electronics reserves the right to make changes to the specifications of the products detailed in this document at any time without notice and obligation to notify any person of such changes. Information in this document is proprietary to SAMSUNG Electronics Co., Ltd. No information contained here may be copied, translated, transcribed or duplicated by any form without the prior written consent of SAMSUNG Electronics.</a:t>
            </a:r>
          </a:p>
          <a:p>
            <a:pPr defTabSz="914400" eaLnBrk="0" fontAlgn="auto" latinLnBrk="0" hangingPunct="0">
              <a:lnSpc>
                <a:spcPct val="120000"/>
              </a:lnSpc>
              <a:spcBef>
                <a:spcPts val="0"/>
              </a:spcBef>
              <a:spcAft>
                <a:spcPts val="0"/>
              </a:spcAft>
            </a:pPr>
            <a:endParaRPr kumimoji="0" lang="en-US" altLang="ko-KR" sz="1200">
              <a:solidFill>
                <a:srgbClr val="000000"/>
              </a:solidFill>
              <a:latin typeface="Calibri" pitchFamily="34" charset="0"/>
              <a:ea typeface="Batang" pitchFamily="18" charset="-127"/>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04705" y="1197199"/>
            <a:ext cx="6450420" cy="3628361"/>
          </a:xfrm>
          <a:prstGeom prst="rect">
            <a:avLst/>
          </a:prstGeom>
        </p:spPr>
      </p:pic>
    </p:spTree>
    <p:extLst>
      <p:ext uri="{BB962C8B-B14F-4D97-AF65-F5344CB8AC3E}">
        <p14:creationId xmlns:p14="http://schemas.microsoft.com/office/powerpoint/2010/main" val="3870071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pic>
        <p:nvPicPr>
          <p:cNvPr id="4" name="그림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슬라이드 번호 개체 틀 5"/>
          <p:cNvSpPr txBox="1">
            <a:spLocks/>
          </p:cNvSpPr>
          <p:nvPr userDrawn="1"/>
        </p:nvSpPr>
        <p:spPr>
          <a:xfrm>
            <a:off x="9442452" y="6464300"/>
            <a:ext cx="2743200" cy="366184"/>
          </a:xfrm>
          <a:prstGeom prst="rect">
            <a:avLst/>
          </a:prstGeom>
        </p:spPr>
        <p:txBody>
          <a:bodyPr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fontAlgn="auto">
              <a:spcBef>
                <a:spcPts val="0"/>
              </a:spcBef>
              <a:spcAft>
                <a:spcPts val="0"/>
              </a:spcAft>
              <a:defRPr/>
            </a:pPr>
            <a:fld id="{14E6950B-5287-4488-8A69-FBEEFE8BCB73}" type="slidenum">
              <a:rPr kumimoji="0" lang="ko-KR" altLang="en-US" sz="1600" smtClean="0"/>
              <a:pPr fontAlgn="auto">
                <a:spcBef>
                  <a:spcPts val="0"/>
                </a:spcBef>
                <a:spcAft>
                  <a:spcPts val="0"/>
                </a:spcAft>
                <a:defRPr/>
              </a:pPr>
              <a:t>‹#›</a:t>
            </a:fld>
            <a:endParaRPr kumimoji="0" lang="ko-KR" altLang="en-US" sz="1600"/>
          </a:p>
        </p:txBody>
      </p:sp>
      <p:pic>
        <p:nvPicPr>
          <p:cNvPr id="6" name="그림 7"/>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033002" y="317500"/>
            <a:ext cx="1824567" cy="135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그림 8"/>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35469" y="6692900"/>
            <a:ext cx="1665817" cy="86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내용 개체 틀 2"/>
          <p:cNvSpPr>
            <a:spLocks noGrp="1"/>
          </p:cNvSpPr>
          <p:nvPr>
            <p:ph idx="1"/>
          </p:nvPr>
        </p:nvSpPr>
        <p:spPr>
          <a:xfrm>
            <a:off x="346628" y="1124748"/>
            <a:ext cx="11414003" cy="5051689"/>
          </a:xfrm>
        </p:spPr>
        <p:txBody>
          <a:bodyPr/>
          <a:lstStyle>
            <a:lvl5pPr marL="1785622">
              <a:lnSpc>
                <a:spcPct val="100000"/>
              </a:lnSpc>
              <a:spcBef>
                <a:spcPts val="0"/>
              </a:spcBef>
              <a:spcAft>
                <a:spcPts val="667"/>
              </a:spcAft>
              <a:buClr>
                <a:srgbClr val="01B3E3"/>
              </a:buClr>
              <a:defRPr sz="1333"/>
            </a:lvl5pPr>
          </a:lstStyle>
          <a:p>
            <a:pPr lvl="0"/>
            <a:r>
              <a:rPr lang="en-US" altLang="ko-KR" smtClean="0"/>
              <a:t>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dirty="0"/>
          </a:p>
        </p:txBody>
      </p:sp>
      <p:sp>
        <p:nvSpPr>
          <p:cNvPr id="2" name="제목 1"/>
          <p:cNvSpPr>
            <a:spLocks noGrp="1"/>
          </p:cNvSpPr>
          <p:nvPr>
            <p:ph type="title"/>
          </p:nvPr>
        </p:nvSpPr>
        <p:spPr/>
        <p:txBody>
          <a:bodyPr>
            <a:normAutofit/>
          </a:bodyPr>
          <a:lstStyle>
            <a:lvl1pPr>
              <a:defRPr sz="2667">
                <a:latin typeface="+mn-ea"/>
                <a:ea typeface="+mn-ea"/>
              </a:defRPr>
            </a:lvl1pPr>
          </a:lstStyle>
          <a:p>
            <a:r>
              <a:rPr lang="en-US" altLang="ko-KR" smtClean="0"/>
              <a:t>Click to edit Master title style</a:t>
            </a:r>
            <a:endParaRPr lang="ko-KR" altLang="en-US" dirty="0"/>
          </a:p>
        </p:txBody>
      </p:sp>
      <p:sp>
        <p:nvSpPr>
          <p:cNvPr id="9" name="슬라이드 번호 개체 틀 2"/>
          <p:cNvSpPr>
            <a:spLocks noGrp="1"/>
          </p:cNvSpPr>
          <p:nvPr>
            <p:ph type="sldNum" sz="quarter" idx="10"/>
          </p:nvPr>
        </p:nvSpPr>
        <p:spPr/>
        <p:txBody>
          <a:bodyPr/>
          <a:lstStyle>
            <a:lvl1pPr>
              <a:defRPr/>
            </a:lvl1pPr>
          </a:lstStyle>
          <a:p>
            <a:pPr>
              <a:defRPr/>
            </a:pPr>
            <a:fld id="{5DC9C808-B511-498E-98C4-5E280C496A2E}" type="slidenum">
              <a:rPr lang="ko-KR" altLang="en-US"/>
              <a:pPr>
                <a:defRPr/>
              </a:pPr>
              <a:t>‹#›</a:t>
            </a:fld>
            <a:endParaRPr lang="ko-KR" altLang="en-US"/>
          </a:p>
        </p:txBody>
      </p:sp>
    </p:spTree>
    <p:extLst>
      <p:ext uri="{BB962C8B-B14F-4D97-AF65-F5344CB8AC3E}">
        <p14:creationId xmlns:p14="http://schemas.microsoft.com/office/powerpoint/2010/main" val="4423857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spTree>
      <p:nvGrpSpPr>
        <p:cNvPr id="1" name=""/>
        <p:cNvGrpSpPr/>
        <p:nvPr/>
      </p:nvGrpSpPr>
      <p:grpSpPr>
        <a:xfrm>
          <a:off x="0" y="0"/>
          <a:ext cx="0" cy="0"/>
          <a:chOff x="0" y="0"/>
          <a:chExt cx="0" cy="0"/>
        </a:xfrm>
      </p:grpSpPr>
      <p:pic>
        <p:nvPicPr>
          <p:cNvPr id="8" name="그림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그림 6"/>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033002" y="317500"/>
            <a:ext cx="1824567" cy="135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그림 7"/>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35469" y="6692900"/>
            <a:ext cx="1665817" cy="86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제목 1"/>
          <p:cNvSpPr>
            <a:spLocks noGrp="1"/>
          </p:cNvSpPr>
          <p:nvPr>
            <p:ph type="title"/>
          </p:nvPr>
        </p:nvSpPr>
        <p:spPr/>
        <p:txBody>
          <a:bodyPr>
            <a:normAutofit/>
          </a:bodyPr>
          <a:lstStyle>
            <a:lvl1pPr>
              <a:defRPr sz="2667" baseline="0">
                <a:latin typeface="+mn-ea"/>
                <a:ea typeface="+mn-ea"/>
              </a:defRPr>
            </a:lvl1pPr>
          </a:lstStyle>
          <a:p>
            <a:r>
              <a:rPr lang="en-US" altLang="ko-KR" smtClean="0"/>
              <a:t>Click to edit Master title style</a:t>
            </a:r>
            <a:endParaRPr lang="ko-KR" altLang="en-US" dirty="0"/>
          </a:p>
        </p:txBody>
      </p:sp>
      <p:sp>
        <p:nvSpPr>
          <p:cNvPr id="3" name="내용 개체 틀 2"/>
          <p:cNvSpPr>
            <a:spLocks noGrp="1"/>
          </p:cNvSpPr>
          <p:nvPr>
            <p:ph idx="1"/>
          </p:nvPr>
        </p:nvSpPr>
        <p:spPr>
          <a:xfrm>
            <a:off x="826680" y="1229855"/>
            <a:ext cx="4693256" cy="544899"/>
          </a:xfrm>
        </p:spPr>
        <p:txBody>
          <a:bodyPr/>
          <a:lstStyle>
            <a:lvl1pPr>
              <a:defRPr>
                <a:latin typeface="+mn-ea"/>
                <a:ea typeface="+mn-ea"/>
              </a:defRPr>
            </a:lvl1pPr>
            <a:lvl5pPr marL="1785622">
              <a:lnSpc>
                <a:spcPct val="100000"/>
              </a:lnSpc>
              <a:spcBef>
                <a:spcPts val="0"/>
              </a:spcBef>
              <a:spcAft>
                <a:spcPts val="667"/>
              </a:spcAft>
              <a:buClr>
                <a:srgbClr val="01B3E3"/>
              </a:buClr>
              <a:defRPr sz="1333"/>
            </a:lvl5pPr>
          </a:lstStyle>
          <a:p>
            <a:pPr lvl="0"/>
            <a:r>
              <a:rPr lang="en-US" altLang="ko-KR" smtClean="0"/>
              <a:t>Edit Master text styles</a:t>
            </a:r>
          </a:p>
        </p:txBody>
      </p:sp>
      <p:sp>
        <p:nvSpPr>
          <p:cNvPr id="24" name="내용 개체 틀 23"/>
          <p:cNvSpPr>
            <a:spLocks noGrp="1"/>
          </p:cNvSpPr>
          <p:nvPr>
            <p:ph sz="quarter" idx="15"/>
          </p:nvPr>
        </p:nvSpPr>
        <p:spPr>
          <a:xfrm>
            <a:off x="911426" y="2564904"/>
            <a:ext cx="5030479" cy="2497667"/>
          </a:xfrm>
          <a:prstGeom prst="round2SameRect">
            <a:avLst>
              <a:gd name="adj1" fmla="val 0"/>
              <a:gd name="adj2" fmla="val 3279"/>
            </a:avLst>
          </a:prstGeom>
          <a:ln>
            <a:solidFill>
              <a:schemeClr val="bg1">
                <a:lumMod val="85000"/>
              </a:schemeClr>
            </a:solidFill>
            <a:miter lim="800000"/>
          </a:ln>
        </p:spPr>
        <p:txBody>
          <a:bodyPr>
            <a:normAutofit/>
          </a:bodyPr>
          <a:lstStyle>
            <a:lvl1pPr marL="228604" indent="-228604">
              <a:buFontTx/>
              <a:buChar char="-"/>
              <a:defRPr sz="1600" baseline="0">
                <a:solidFill>
                  <a:srgbClr val="595959"/>
                </a:solidFill>
                <a:latin typeface="+mn-ea"/>
                <a:ea typeface="+mn-ea"/>
              </a:defRPr>
            </a:lvl1pPr>
          </a:lstStyle>
          <a:p>
            <a:pPr lvl="0"/>
            <a:r>
              <a:rPr lang="en-US" altLang="ko-KR" smtClean="0"/>
              <a:t>Edit Master text styles</a:t>
            </a:r>
          </a:p>
          <a:p>
            <a:pPr lvl="1"/>
            <a:r>
              <a:rPr lang="en-US" altLang="ko-KR" smtClean="0"/>
              <a:t>Second level</a:t>
            </a:r>
          </a:p>
        </p:txBody>
      </p:sp>
      <p:sp>
        <p:nvSpPr>
          <p:cNvPr id="53" name="텍스트 개체 틀 52"/>
          <p:cNvSpPr>
            <a:spLocks noGrp="1"/>
          </p:cNvSpPr>
          <p:nvPr>
            <p:ph type="body" sz="quarter" idx="18"/>
          </p:nvPr>
        </p:nvSpPr>
        <p:spPr>
          <a:xfrm>
            <a:off x="911426" y="1988840"/>
            <a:ext cx="5029900" cy="576560"/>
          </a:xfrm>
          <a:prstGeom prst="round2SameRect">
            <a:avLst/>
          </a:prstGeom>
          <a:gradFill>
            <a:gsLst>
              <a:gs pos="100000">
                <a:srgbClr val="01B3E3"/>
              </a:gs>
              <a:gs pos="0">
                <a:srgbClr val="2EC0E9"/>
              </a:gs>
            </a:gsLst>
            <a:path path="circle">
              <a:fillToRect l="100000" b="100000"/>
            </a:path>
          </a:gradFill>
          <a:ln>
            <a:solidFill>
              <a:srgbClr val="2EC0E9"/>
            </a:solidFill>
            <a:miter lim="800000"/>
          </a:ln>
        </p:spPr>
        <p:txBody>
          <a:bodyPr anchor="ctr">
            <a:normAutofit/>
          </a:bodyPr>
          <a:lstStyle>
            <a:lvl1pPr marL="0" indent="0" algn="ctr">
              <a:buNone/>
              <a:defRPr sz="2400">
                <a:solidFill>
                  <a:schemeClr val="bg1"/>
                </a:solidFill>
                <a:effectLst>
                  <a:outerShdw blurRad="88900" dist="38100" algn="tl" rotWithShape="0">
                    <a:prstClr val="black">
                      <a:alpha val="40000"/>
                    </a:prstClr>
                  </a:outerShdw>
                </a:effectLst>
                <a:latin typeface="+mn-ea"/>
                <a:ea typeface="+mn-ea"/>
              </a:defRPr>
            </a:lvl1pPr>
          </a:lstStyle>
          <a:p>
            <a:pPr lvl="0"/>
            <a:r>
              <a:rPr lang="en-US" altLang="ko-KR" smtClean="0"/>
              <a:t>Edit Master text styles</a:t>
            </a:r>
          </a:p>
        </p:txBody>
      </p:sp>
      <p:sp>
        <p:nvSpPr>
          <p:cNvPr id="54" name="내용 개체 틀 23"/>
          <p:cNvSpPr>
            <a:spLocks noGrp="1"/>
          </p:cNvSpPr>
          <p:nvPr>
            <p:ph sz="quarter" idx="19"/>
          </p:nvPr>
        </p:nvSpPr>
        <p:spPr>
          <a:xfrm>
            <a:off x="6288023" y="2564904"/>
            <a:ext cx="5030479" cy="2497667"/>
          </a:xfrm>
          <a:prstGeom prst="round2SameRect">
            <a:avLst>
              <a:gd name="adj1" fmla="val 0"/>
              <a:gd name="adj2" fmla="val 3279"/>
            </a:avLst>
          </a:prstGeom>
          <a:ln>
            <a:solidFill>
              <a:schemeClr val="bg1">
                <a:lumMod val="85000"/>
              </a:schemeClr>
            </a:solidFill>
            <a:miter lim="800000"/>
          </a:ln>
        </p:spPr>
        <p:txBody>
          <a:bodyPr>
            <a:normAutofit/>
          </a:bodyPr>
          <a:lstStyle>
            <a:lvl1pPr marL="228604" indent="-228604">
              <a:buFontTx/>
              <a:buChar char="-"/>
              <a:defRPr sz="1600" baseline="0">
                <a:solidFill>
                  <a:srgbClr val="595959"/>
                </a:solidFill>
                <a:latin typeface="+mn-ea"/>
                <a:ea typeface="+mn-ea"/>
              </a:defRPr>
            </a:lvl1pPr>
          </a:lstStyle>
          <a:p>
            <a:pPr lvl="0"/>
            <a:r>
              <a:rPr lang="en-US" altLang="ko-KR" smtClean="0"/>
              <a:t>Edit Master text styles</a:t>
            </a:r>
          </a:p>
          <a:p>
            <a:pPr lvl="1"/>
            <a:r>
              <a:rPr lang="en-US" altLang="ko-KR" smtClean="0"/>
              <a:t>Second level</a:t>
            </a:r>
          </a:p>
        </p:txBody>
      </p:sp>
      <p:sp>
        <p:nvSpPr>
          <p:cNvPr id="55" name="텍스트 개체 틀 52"/>
          <p:cNvSpPr>
            <a:spLocks noGrp="1"/>
          </p:cNvSpPr>
          <p:nvPr>
            <p:ph type="body" sz="quarter" idx="20"/>
          </p:nvPr>
        </p:nvSpPr>
        <p:spPr>
          <a:xfrm>
            <a:off x="6288022" y="1988840"/>
            <a:ext cx="5029900" cy="576560"/>
          </a:xfrm>
          <a:prstGeom prst="round2SameRect">
            <a:avLst/>
          </a:prstGeom>
          <a:gradFill>
            <a:gsLst>
              <a:gs pos="100000">
                <a:srgbClr val="01B3E3"/>
              </a:gs>
              <a:gs pos="0">
                <a:srgbClr val="2EC0E9"/>
              </a:gs>
            </a:gsLst>
            <a:path path="circle">
              <a:fillToRect l="100000" b="100000"/>
            </a:path>
          </a:gradFill>
          <a:ln>
            <a:solidFill>
              <a:srgbClr val="2EC0E9"/>
            </a:solidFill>
            <a:miter lim="800000"/>
          </a:ln>
        </p:spPr>
        <p:txBody>
          <a:bodyPr anchor="ctr">
            <a:normAutofit/>
          </a:bodyPr>
          <a:lstStyle>
            <a:lvl1pPr marL="0" indent="0" algn="ctr">
              <a:buNone/>
              <a:defRPr sz="2400">
                <a:solidFill>
                  <a:schemeClr val="bg1"/>
                </a:solidFill>
                <a:effectLst>
                  <a:outerShdw blurRad="88900" dist="38100" algn="tl" rotWithShape="0">
                    <a:prstClr val="black">
                      <a:alpha val="40000"/>
                    </a:prstClr>
                  </a:outerShdw>
                </a:effectLst>
                <a:latin typeface="+mn-ea"/>
                <a:ea typeface="+mn-ea"/>
              </a:defRPr>
            </a:lvl1pPr>
          </a:lstStyle>
          <a:p>
            <a:pPr lvl="0"/>
            <a:r>
              <a:rPr lang="en-US" altLang="ko-KR" smtClean="0"/>
              <a:t>Edit Master text styles</a:t>
            </a:r>
          </a:p>
        </p:txBody>
      </p:sp>
      <p:sp>
        <p:nvSpPr>
          <p:cNvPr id="11" name="슬라이드 번호 개체 틀 5"/>
          <p:cNvSpPr>
            <a:spLocks noGrp="1"/>
          </p:cNvSpPr>
          <p:nvPr>
            <p:ph type="sldNum" sz="quarter" idx="21"/>
          </p:nvPr>
        </p:nvSpPr>
        <p:spPr/>
        <p:txBody>
          <a:bodyPr/>
          <a:lstStyle>
            <a:lvl1pPr>
              <a:defRPr/>
            </a:lvl1pPr>
          </a:lstStyle>
          <a:p>
            <a:pPr>
              <a:defRPr/>
            </a:pPr>
            <a:fld id="{5B7D7D02-B89B-448B-B42D-966D459421B0}" type="slidenum">
              <a:rPr lang="ko-KR" altLang="en-US"/>
              <a:pPr>
                <a:defRPr/>
              </a:pPr>
              <a:t>‹#›</a:t>
            </a:fld>
            <a:endParaRPr lang="ko-KR" altLang="en-US"/>
          </a:p>
        </p:txBody>
      </p:sp>
    </p:spTree>
    <p:extLst>
      <p:ext uri="{BB962C8B-B14F-4D97-AF65-F5344CB8AC3E}">
        <p14:creationId xmlns:p14="http://schemas.microsoft.com/office/powerpoint/2010/main" val="36451591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cxnSp>
        <p:nvCxnSpPr>
          <p:cNvPr id="4" name="직선 연결선 3">
            <a:extLst/>
          </p:cNvPr>
          <p:cNvCxnSpPr>
            <a:cxnSpLocks/>
          </p:cNvCxnSpPr>
          <p:nvPr userDrawn="1"/>
        </p:nvCxnSpPr>
        <p:spPr>
          <a:xfrm>
            <a:off x="5693833" y="2885017"/>
            <a:ext cx="3683000"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직사각형 4">
            <a:extLst/>
          </p:cNvPr>
          <p:cNvSpPr/>
          <p:nvPr userDrawn="1"/>
        </p:nvSpPr>
        <p:spPr>
          <a:xfrm>
            <a:off x="2734734" y="2186519"/>
            <a:ext cx="2221570" cy="666786"/>
          </a:xfrm>
          <a:prstGeom prst="rect">
            <a:avLst/>
          </a:prstGeom>
        </p:spPr>
        <p:txBody>
          <a:bodyPr wrap="none">
            <a:spAutoFit/>
          </a:bodyPr>
          <a:lstStyle>
            <a:lvl1pPr>
              <a:defRPr>
                <a:solidFill>
                  <a:schemeClr val="tx1"/>
                </a:solidFill>
                <a:latin typeface="맑은 고딕" pitchFamily="50" charset="-127"/>
                <a:ea typeface="맑은 고딕" pitchFamily="50" charset="-127"/>
              </a:defRPr>
            </a:lvl1pPr>
            <a:lvl2pPr marL="742950" indent="-285750">
              <a:defRPr>
                <a:solidFill>
                  <a:schemeClr val="tx1"/>
                </a:solidFill>
                <a:latin typeface="맑은 고딕" pitchFamily="50" charset="-127"/>
                <a:ea typeface="맑은 고딕" pitchFamily="50" charset="-127"/>
              </a:defRPr>
            </a:lvl2pPr>
            <a:lvl3pPr marL="1143000" indent="-228600">
              <a:defRPr>
                <a:solidFill>
                  <a:schemeClr val="tx1"/>
                </a:solidFill>
                <a:latin typeface="맑은 고딕" pitchFamily="50" charset="-127"/>
                <a:ea typeface="맑은 고딕" pitchFamily="50" charset="-127"/>
              </a:defRPr>
            </a:lvl3pPr>
            <a:lvl4pPr marL="1600200" indent="-228600">
              <a:defRPr>
                <a:solidFill>
                  <a:schemeClr val="tx1"/>
                </a:solidFill>
                <a:latin typeface="맑은 고딕" pitchFamily="50" charset="-127"/>
                <a:ea typeface="맑은 고딕" pitchFamily="50" charset="-127"/>
              </a:defRPr>
            </a:lvl4pPr>
            <a:lvl5pPr marL="2057400" indent="-228600">
              <a:defRPr>
                <a:solidFill>
                  <a:schemeClr val="tx1"/>
                </a:solidFill>
                <a:latin typeface="맑은 고딕" pitchFamily="50" charset="-127"/>
                <a:ea typeface="맑은 고딕" pitchFamily="50" charset="-127"/>
              </a:defRPr>
            </a:lvl5pPr>
            <a:lvl6pPr marL="2514600" indent="-228600" fontAlgn="base">
              <a:spcBef>
                <a:spcPct val="0"/>
              </a:spcBef>
              <a:spcAft>
                <a:spcPct val="0"/>
              </a:spcAft>
              <a:defRPr>
                <a:solidFill>
                  <a:schemeClr val="tx1"/>
                </a:solidFill>
                <a:latin typeface="맑은 고딕" pitchFamily="50" charset="-127"/>
                <a:ea typeface="맑은 고딕" pitchFamily="50" charset="-127"/>
              </a:defRPr>
            </a:lvl6pPr>
            <a:lvl7pPr marL="2971800" indent="-228600" fontAlgn="base">
              <a:spcBef>
                <a:spcPct val="0"/>
              </a:spcBef>
              <a:spcAft>
                <a:spcPct val="0"/>
              </a:spcAft>
              <a:defRPr>
                <a:solidFill>
                  <a:schemeClr val="tx1"/>
                </a:solidFill>
                <a:latin typeface="맑은 고딕" pitchFamily="50" charset="-127"/>
                <a:ea typeface="맑은 고딕" pitchFamily="50" charset="-127"/>
              </a:defRPr>
            </a:lvl7pPr>
            <a:lvl8pPr marL="3429000" indent="-228600" fontAlgn="base">
              <a:spcBef>
                <a:spcPct val="0"/>
              </a:spcBef>
              <a:spcAft>
                <a:spcPct val="0"/>
              </a:spcAft>
              <a:defRPr>
                <a:solidFill>
                  <a:schemeClr val="tx1"/>
                </a:solidFill>
                <a:latin typeface="맑은 고딕" pitchFamily="50" charset="-127"/>
                <a:ea typeface="맑은 고딕" pitchFamily="50" charset="-127"/>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defRPr/>
            </a:pPr>
            <a:r>
              <a:rPr kumimoji="0" lang="en-US" altLang="ko-KR" sz="3733" b="1" smtClean="0">
                <a:ea typeface="Samsung Sharp Sans Bold"/>
                <a:cs typeface="Samsung Sharp Sans Bold"/>
              </a:rPr>
              <a:t>Contents</a:t>
            </a:r>
            <a:endParaRPr kumimoji="0" lang="ko-KR" altLang="en-US" sz="3733" b="1" smtClean="0">
              <a:ea typeface="Samsung Sharp Sans Bold"/>
              <a:cs typeface="Samsung Sharp Sans Bold"/>
            </a:endParaRPr>
          </a:p>
        </p:txBody>
      </p:sp>
      <p:pic>
        <p:nvPicPr>
          <p:cNvPr id="6" name="그림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033002" y="317500"/>
            <a:ext cx="1824567" cy="135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그림 8"/>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35469" y="6692900"/>
            <a:ext cx="1665817" cy="86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제목 1"/>
          <p:cNvSpPr>
            <a:spLocks noGrp="1"/>
          </p:cNvSpPr>
          <p:nvPr>
            <p:ph type="title"/>
          </p:nvPr>
        </p:nvSpPr>
        <p:spPr>
          <a:xfrm>
            <a:off x="5598669" y="2267185"/>
            <a:ext cx="4464028" cy="672076"/>
          </a:xfrm>
        </p:spPr>
        <p:txBody>
          <a:bodyPr>
            <a:normAutofit/>
          </a:bodyPr>
          <a:lstStyle>
            <a:lvl1pPr>
              <a:defRPr sz="2133" spc="-133" baseline="0">
                <a:latin typeface="+mn-ea"/>
                <a:ea typeface="+mn-ea"/>
              </a:defRPr>
            </a:lvl1pPr>
          </a:lstStyle>
          <a:p>
            <a:r>
              <a:rPr lang="en-US" altLang="ko-KR" smtClean="0"/>
              <a:t>Click to edit Master title style</a:t>
            </a:r>
            <a:endParaRPr lang="ko-KR" altLang="en-US" dirty="0"/>
          </a:p>
        </p:txBody>
      </p:sp>
      <p:sp>
        <p:nvSpPr>
          <p:cNvPr id="18" name="텍스트 개체 틀 15"/>
          <p:cNvSpPr>
            <a:spLocks noGrp="1"/>
          </p:cNvSpPr>
          <p:nvPr>
            <p:ph type="body" sz="quarter" idx="11"/>
          </p:nvPr>
        </p:nvSpPr>
        <p:spPr>
          <a:xfrm>
            <a:off x="5625274" y="3031909"/>
            <a:ext cx="4407164" cy="2271183"/>
          </a:xfrm>
        </p:spPr>
        <p:txBody>
          <a:bodyPr/>
          <a:lstStyle>
            <a:lvl1pPr marL="304803" marR="0" indent="-304803" algn="l" defTabSz="1219215" rtl="0" eaLnBrk="1" fontAlgn="auto" latinLnBrk="1" hangingPunct="1">
              <a:lnSpc>
                <a:spcPct val="100000"/>
              </a:lnSpc>
              <a:spcBef>
                <a:spcPts val="0"/>
              </a:spcBef>
              <a:spcAft>
                <a:spcPts val="800"/>
              </a:spcAft>
              <a:buClrTx/>
              <a:buSzTx/>
              <a:buFontTx/>
              <a:buBlip>
                <a:blip r:embed="rId4"/>
              </a:buBlip>
              <a:tabLst/>
              <a:defRPr sz="1867" spc="-40" baseline="0">
                <a:latin typeface="+mn-ea"/>
                <a:ea typeface="+mn-ea"/>
              </a:defRPr>
            </a:lvl1pPr>
          </a:lstStyle>
          <a:p>
            <a:pPr lvl="0"/>
            <a:r>
              <a:rPr lang="en-US" altLang="ko-KR" smtClean="0"/>
              <a:t>Edit Master text styles</a:t>
            </a:r>
          </a:p>
          <a:p>
            <a:pPr lvl="1"/>
            <a:r>
              <a:rPr lang="en-US" altLang="ko-KR" smtClean="0"/>
              <a:t>Second level</a:t>
            </a:r>
          </a:p>
        </p:txBody>
      </p:sp>
      <p:sp>
        <p:nvSpPr>
          <p:cNvPr id="8" name="슬라이드 번호 개체 틀 2"/>
          <p:cNvSpPr>
            <a:spLocks noGrp="1"/>
          </p:cNvSpPr>
          <p:nvPr>
            <p:ph type="sldNum" sz="quarter" idx="12"/>
          </p:nvPr>
        </p:nvSpPr>
        <p:spPr/>
        <p:txBody>
          <a:bodyPr/>
          <a:lstStyle>
            <a:lvl1pPr>
              <a:defRPr/>
            </a:lvl1pPr>
          </a:lstStyle>
          <a:p>
            <a:pPr>
              <a:defRPr/>
            </a:pPr>
            <a:fld id="{CAABB489-CB23-47DE-ABE1-2AD494B9C964}" type="slidenum">
              <a:rPr lang="ko-KR" altLang="en-US"/>
              <a:pPr>
                <a:defRPr/>
              </a:pPr>
              <a:t>‹#›</a:t>
            </a:fld>
            <a:endParaRPr lang="ko-KR" altLang="en-US"/>
          </a:p>
        </p:txBody>
      </p:sp>
    </p:spTree>
    <p:extLst>
      <p:ext uri="{BB962C8B-B14F-4D97-AF65-F5344CB8AC3E}">
        <p14:creationId xmlns:p14="http://schemas.microsoft.com/office/powerpoint/2010/main" val="5632021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제목 슬라이드">
    <p:spTree>
      <p:nvGrpSpPr>
        <p:cNvPr id="1" name=""/>
        <p:cNvGrpSpPr/>
        <p:nvPr/>
      </p:nvGrpSpPr>
      <p:grpSpPr>
        <a:xfrm>
          <a:off x="0" y="0"/>
          <a:ext cx="0" cy="0"/>
          <a:chOff x="0" y="0"/>
          <a:chExt cx="0" cy="0"/>
        </a:xfrm>
      </p:grpSpPr>
      <p:pic>
        <p:nvPicPr>
          <p:cNvPr id="3" name="그림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 y="3"/>
            <a:ext cx="3909484" cy="3909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그림 6"/>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282517" y="2948517"/>
            <a:ext cx="3909483" cy="3909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그림 7"/>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033002" y="317500"/>
            <a:ext cx="1824567" cy="135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그림 8"/>
          <p:cNvPicPr>
            <a:picLocks noChangeAspect="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35469" y="6692900"/>
            <a:ext cx="1665817" cy="86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제목 1"/>
          <p:cNvSpPr>
            <a:spLocks noGrp="1"/>
          </p:cNvSpPr>
          <p:nvPr>
            <p:ph type="title"/>
          </p:nvPr>
        </p:nvSpPr>
        <p:spPr>
          <a:xfrm>
            <a:off x="3119670" y="2948950"/>
            <a:ext cx="7742556" cy="672076"/>
          </a:xfrm>
        </p:spPr>
        <p:txBody>
          <a:bodyPr/>
          <a:lstStyle>
            <a:lvl1pPr>
              <a:defRPr/>
            </a:lvl1pPr>
          </a:lstStyle>
          <a:p>
            <a:r>
              <a:rPr lang="en-US" altLang="ko-KR" smtClean="0"/>
              <a:t>Click to edit Master title style</a:t>
            </a:r>
            <a:endParaRPr lang="ko-KR" altLang="en-US" dirty="0"/>
          </a:p>
        </p:txBody>
      </p:sp>
    </p:spTree>
    <p:extLst>
      <p:ext uri="{BB962C8B-B14F-4D97-AF65-F5344CB8AC3E}">
        <p14:creationId xmlns:p14="http://schemas.microsoft.com/office/powerpoint/2010/main" val="1242275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표지 및 타이틀">
    <p:spTree>
      <p:nvGrpSpPr>
        <p:cNvPr id="1" name=""/>
        <p:cNvGrpSpPr/>
        <p:nvPr/>
      </p:nvGrpSpPr>
      <p:grpSpPr>
        <a:xfrm>
          <a:off x="0" y="0"/>
          <a:ext cx="0" cy="0"/>
          <a:chOff x="0" y="0"/>
          <a:chExt cx="0" cy="0"/>
        </a:xfrm>
      </p:grpSpPr>
      <p:pic>
        <p:nvPicPr>
          <p:cNvPr id="7" name="그림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033002" y="317500"/>
            <a:ext cx="1824567" cy="135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그림 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9200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직선 연결선 8">
            <a:extLst/>
          </p:cNvPr>
          <p:cNvCxnSpPr/>
          <p:nvPr userDrawn="1"/>
        </p:nvCxnSpPr>
        <p:spPr>
          <a:xfrm>
            <a:off x="7363884" y="5374221"/>
            <a:ext cx="0" cy="190500"/>
          </a:xfrm>
          <a:prstGeom prst="line">
            <a:avLst/>
          </a:prstGeom>
          <a:ln w="28575">
            <a:solidFill>
              <a:srgbClr val="17B9E6"/>
            </a:solidFill>
          </a:ln>
        </p:spPr>
        <p:style>
          <a:lnRef idx="1">
            <a:schemeClr val="accent1"/>
          </a:lnRef>
          <a:fillRef idx="0">
            <a:schemeClr val="accent1"/>
          </a:fillRef>
          <a:effectRef idx="0">
            <a:schemeClr val="accent1"/>
          </a:effectRef>
          <a:fontRef idx="minor">
            <a:schemeClr val="tx1"/>
          </a:fontRef>
        </p:style>
      </p:cxnSp>
      <p:sp>
        <p:nvSpPr>
          <p:cNvPr id="12" name="직사각형 11">
            <a:extLst/>
          </p:cNvPr>
          <p:cNvSpPr/>
          <p:nvPr userDrawn="1"/>
        </p:nvSpPr>
        <p:spPr>
          <a:xfrm>
            <a:off x="7363886" y="5298020"/>
            <a:ext cx="184731" cy="297454"/>
          </a:xfrm>
          <a:prstGeom prst="rect">
            <a:avLst/>
          </a:prstGeom>
        </p:spPr>
        <p:txBody>
          <a:bodyPr wrap="none">
            <a:spAutoFit/>
          </a:bodyPr>
          <a:lstStyle/>
          <a:p>
            <a:pPr fontAlgn="auto">
              <a:spcBef>
                <a:spcPts val="0"/>
              </a:spcBef>
              <a:spcAft>
                <a:spcPts val="0"/>
              </a:spcAft>
              <a:defRPr/>
            </a:pPr>
            <a:endParaRPr kumimoji="0" lang="ko-KR" altLang="en-US" sz="1333" spc="-40" dirty="0">
              <a:latin typeface="+mn-lt"/>
              <a:ea typeface="+mn-ea"/>
            </a:endParaRPr>
          </a:p>
        </p:txBody>
      </p:sp>
      <p:cxnSp>
        <p:nvCxnSpPr>
          <p:cNvPr id="13" name="직선 연결선 12">
            <a:extLst/>
          </p:cNvPr>
          <p:cNvCxnSpPr/>
          <p:nvPr userDrawn="1"/>
        </p:nvCxnSpPr>
        <p:spPr>
          <a:xfrm>
            <a:off x="7363884" y="6007104"/>
            <a:ext cx="0" cy="192617"/>
          </a:xfrm>
          <a:prstGeom prst="line">
            <a:avLst/>
          </a:prstGeom>
          <a:ln w="28575">
            <a:solidFill>
              <a:srgbClr val="17B9E6"/>
            </a:solidFill>
          </a:ln>
        </p:spPr>
        <p:style>
          <a:lnRef idx="1">
            <a:schemeClr val="accent1"/>
          </a:lnRef>
          <a:fillRef idx="0">
            <a:schemeClr val="accent1"/>
          </a:fillRef>
          <a:effectRef idx="0">
            <a:schemeClr val="accent1"/>
          </a:effectRef>
          <a:fontRef idx="minor">
            <a:schemeClr val="tx1"/>
          </a:fontRef>
        </p:style>
      </p:cxnSp>
      <p:sp>
        <p:nvSpPr>
          <p:cNvPr id="6" name="텍스트 개체 틀 18"/>
          <p:cNvSpPr>
            <a:spLocks noGrp="1"/>
          </p:cNvSpPr>
          <p:nvPr>
            <p:ph type="body" sz="quarter" idx="10"/>
          </p:nvPr>
        </p:nvSpPr>
        <p:spPr>
          <a:xfrm>
            <a:off x="4810211" y="2861840"/>
            <a:ext cx="6544733" cy="958849"/>
          </a:xfrm>
        </p:spPr>
        <p:txBody>
          <a:bodyPr>
            <a:normAutofit/>
          </a:bodyPr>
          <a:lstStyle>
            <a:lvl1pPr marL="0" indent="0">
              <a:buNone/>
              <a:defRPr sz="4268" b="1" baseline="0">
                <a:latin typeface="맑은 고딕 (제목)"/>
              </a:defRPr>
            </a:lvl1pPr>
          </a:lstStyle>
          <a:p>
            <a:pPr lvl="0"/>
            <a:r>
              <a:rPr lang="en-US" altLang="ko-KR" smtClean="0"/>
              <a:t>Edit Master text styles</a:t>
            </a:r>
          </a:p>
        </p:txBody>
      </p:sp>
      <p:sp>
        <p:nvSpPr>
          <p:cNvPr id="10" name="텍스트 개체 틀 24"/>
          <p:cNvSpPr>
            <a:spLocks noGrp="1"/>
          </p:cNvSpPr>
          <p:nvPr>
            <p:ph type="body" sz="quarter" idx="13"/>
          </p:nvPr>
        </p:nvSpPr>
        <p:spPr>
          <a:xfrm>
            <a:off x="7375126" y="5327682"/>
            <a:ext cx="3656125" cy="305025"/>
          </a:xfrm>
        </p:spPr>
        <p:txBody>
          <a:bodyPr>
            <a:noAutofit/>
          </a:bodyPr>
          <a:lstStyle>
            <a:lvl1pPr marL="0" indent="0">
              <a:buNone/>
              <a:defRPr sz="1333" baseline="0">
                <a:latin typeface="+mn-lt"/>
              </a:defRPr>
            </a:lvl1pPr>
          </a:lstStyle>
          <a:p>
            <a:pPr lvl="0"/>
            <a:r>
              <a:rPr lang="en-US" altLang="ko-KR" smtClean="0"/>
              <a:t>Edit Master text styles</a:t>
            </a:r>
          </a:p>
        </p:txBody>
      </p:sp>
      <p:sp>
        <p:nvSpPr>
          <p:cNvPr id="11" name="텍스트 개체 틀 24"/>
          <p:cNvSpPr>
            <a:spLocks noGrp="1"/>
          </p:cNvSpPr>
          <p:nvPr>
            <p:ph type="body" sz="quarter" idx="12"/>
          </p:nvPr>
        </p:nvSpPr>
        <p:spPr>
          <a:xfrm>
            <a:off x="7364766" y="5962853"/>
            <a:ext cx="1718733" cy="289984"/>
          </a:xfrm>
        </p:spPr>
        <p:txBody>
          <a:bodyPr>
            <a:noAutofit/>
          </a:bodyPr>
          <a:lstStyle>
            <a:lvl1pPr marL="0" indent="0">
              <a:buNone/>
              <a:defRPr sz="1333" baseline="0">
                <a:latin typeface="+mn-ea"/>
                <a:ea typeface="+mn-ea"/>
              </a:defRPr>
            </a:lvl1pPr>
          </a:lstStyle>
          <a:p>
            <a:pPr lvl="0"/>
            <a:r>
              <a:rPr lang="en-US" altLang="ko-KR" smtClean="0"/>
              <a:t>Edit Master text styles</a:t>
            </a:r>
          </a:p>
        </p:txBody>
      </p:sp>
      <p:sp>
        <p:nvSpPr>
          <p:cNvPr id="16" name="텍스트 개체 틀 15"/>
          <p:cNvSpPr>
            <a:spLocks noGrp="1"/>
          </p:cNvSpPr>
          <p:nvPr>
            <p:ph type="body" sz="quarter" idx="15"/>
          </p:nvPr>
        </p:nvSpPr>
        <p:spPr>
          <a:xfrm>
            <a:off x="4810740" y="2409281"/>
            <a:ext cx="3649133" cy="480484"/>
          </a:xfrm>
        </p:spPr>
        <p:txBody>
          <a:bodyPr>
            <a:noAutofit/>
          </a:bodyPr>
          <a:lstStyle>
            <a:lvl1pPr marL="0" indent="0">
              <a:buNone/>
              <a:defRPr sz="2400" b="1" baseline="0">
                <a:solidFill>
                  <a:srgbClr val="00B3E3"/>
                </a:solidFill>
                <a:latin typeface="+mn-ea"/>
                <a:ea typeface="+mn-ea"/>
              </a:defRPr>
            </a:lvl1pPr>
          </a:lstStyle>
          <a:p>
            <a:pPr lvl="0"/>
            <a:r>
              <a:rPr lang="en-US" altLang="ko-KR" smtClean="0"/>
              <a:t>Edit Master text styles</a:t>
            </a:r>
          </a:p>
        </p:txBody>
      </p:sp>
      <p:sp>
        <p:nvSpPr>
          <p:cNvPr id="3" name="텍스트 개체 틀 2"/>
          <p:cNvSpPr>
            <a:spLocks noGrp="1"/>
          </p:cNvSpPr>
          <p:nvPr>
            <p:ph type="body" sz="quarter" idx="16"/>
          </p:nvPr>
        </p:nvSpPr>
        <p:spPr>
          <a:xfrm>
            <a:off x="7363884" y="5636489"/>
            <a:ext cx="3683000" cy="315384"/>
          </a:xfrm>
        </p:spPr>
        <p:txBody>
          <a:bodyPr>
            <a:noAutofit/>
          </a:bodyPr>
          <a:lstStyle>
            <a:lvl1pPr marL="0" indent="0">
              <a:buNone/>
              <a:defRPr sz="1333" baseline="0">
                <a:latin typeface="+mn-ea"/>
                <a:ea typeface="+mn-ea"/>
              </a:defRPr>
            </a:lvl1pPr>
          </a:lstStyle>
          <a:p>
            <a:pPr lvl="0"/>
            <a:r>
              <a:rPr lang="en-US" altLang="ko-KR" smtClean="0"/>
              <a:t>Edit Master text styles</a:t>
            </a:r>
          </a:p>
        </p:txBody>
      </p:sp>
    </p:spTree>
    <p:extLst>
      <p:ext uri="{BB962C8B-B14F-4D97-AF65-F5344CB8AC3E}">
        <p14:creationId xmlns:p14="http://schemas.microsoft.com/office/powerpoint/2010/main" val="17604156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s - Plain">
    <p:spTree>
      <p:nvGrpSpPr>
        <p:cNvPr id="1" name=""/>
        <p:cNvGrpSpPr/>
        <p:nvPr/>
      </p:nvGrpSpPr>
      <p:grpSpPr>
        <a:xfrm>
          <a:off x="0" y="0"/>
          <a:ext cx="0" cy="0"/>
          <a:chOff x="0" y="0"/>
          <a:chExt cx="0" cy="0"/>
        </a:xfrm>
      </p:grpSpPr>
      <p:cxnSp>
        <p:nvCxnSpPr>
          <p:cNvPr id="4" name="직선 연결선 8"/>
          <p:cNvCxnSpPr/>
          <p:nvPr/>
        </p:nvCxnSpPr>
        <p:spPr>
          <a:xfrm>
            <a:off x="285752" y="577701"/>
            <a:ext cx="1019174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5" name="직사각형 10"/>
          <p:cNvSpPr/>
          <p:nvPr/>
        </p:nvSpPr>
        <p:spPr>
          <a:xfrm>
            <a:off x="0" y="6524629"/>
            <a:ext cx="12192000" cy="968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defTabSz="914410" fontAlgn="auto" latinLnBrk="0">
              <a:spcBef>
                <a:spcPts val="0"/>
              </a:spcBef>
              <a:spcAft>
                <a:spcPts val="0"/>
              </a:spcAft>
            </a:pPr>
            <a:endParaRPr kumimoji="0" lang="ko-KR" altLang="en-US" sz="2400">
              <a:solidFill>
                <a:srgbClr val="FFFFFF"/>
              </a:solidFill>
            </a:endParaRPr>
          </a:p>
        </p:txBody>
      </p:sp>
      <p:sp>
        <p:nvSpPr>
          <p:cNvPr id="2" name="제목 1"/>
          <p:cNvSpPr>
            <a:spLocks noGrp="1"/>
          </p:cNvSpPr>
          <p:nvPr>
            <p:ph type="title"/>
          </p:nvPr>
        </p:nvSpPr>
        <p:spPr>
          <a:xfrm>
            <a:off x="431800" y="93514"/>
            <a:ext cx="11328400" cy="423863"/>
          </a:xfrm>
        </p:spPr>
        <p:txBody>
          <a:bodyPr/>
          <a:lstStyle/>
          <a:p>
            <a:r>
              <a:rPr lang="en-US" altLang="ko-KR" smtClean="0"/>
              <a:t>Click to edit Master title style</a:t>
            </a:r>
            <a:endParaRPr lang="ko-KR" altLang="en-US"/>
          </a:p>
        </p:txBody>
      </p:sp>
      <p:sp>
        <p:nvSpPr>
          <p:cNvPr id="3" name="내용 개체 틀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ltLang="ko-KR" smtClean="0"/>
              <a:t>Edit Master text styles</a:t>
            </a:r>
          </a:p>
          <a:p>
            <a:pPr lvl="1"/>
            <a:r>
              <a:rPr lang="en-US" altLang="ko-KR" smtClean="0"/>
              <a:t>Second level</a:t>
            </a:r>
          </a:p>
          <a:p>
            <a:pPr lvl="2"/>
            <a:r>
              <a:rPr lang="en-US" altLang="ko-KR" smtClean="0"/>
              <a:t>Third level</a:t>
            </a:r>
          </a:p>
          <a:p>
            <a:pPr lvl="3"/>
            <a:r>
              <a:rPr lang="en-US" altLang="ko-KR" smtClean="0"/>
              <a:t>Fourth level</a:t>
            </a:r>
          </a:p>
        </p:txBody>
      </p:sp>
      <p:sp>
        <p:nvSpPr>
          <p:cNvPr id="8" name="바닥글 개체 틀 10"/>
          <p:cNvSpPr>
            <a:spLocks noGrp="1"/>
          </p:cNvSpPr>
          <p:nvPr>
            <p:ph type="ftr" sz="quarter" idx="12"/>
          </p:nvPr>
        </p:nvSpPr>
        <p:spPr>
          <a:xfrm>
            <a:off x="116570" y="6621466"/>
            <a:ext cx="5045831" cy="260351"/>
          </a:xfrm>
          <a:prstGeom prst="rect">
            <a:avLst/>
          </a:prstGeom>
        </p:spPr>
        <p:txBody>
          <a:bodyPr lIns="68580" tIns="34290" rIns="68580" bIns="34290"/>
          <a:lstStyle>
            <a:lvl1pPr algn="l">
              <a:defRPr/>
            </a:lvl1pPr>
          </a:lstStyle>
          <a:p>
            <a:r>
              <a:rPr lang="en-US" altLang="ko-KR" smtClean="0"/>
              <a:t>© SAMSUNG Electronics Co., Ltd. Confidential and Proprietary</a:t>
            </a:r>
            <a:endParaRPr lang="ko-KR" altLang="en-US" dirty="0"/>
          </a:p>
        </p:txBody>
      </p:sp>
      <p:sp>
        <p:nvSpPr>
          <p:cNvPr id="15" name="슬라이드 번호 개체 틀 4"/>
          <p:cNvSpPr>
            <a:spLocks noGrp="1"/>
          </p:cNvSpPr>
          <p:nvPr>
            <p:ph type="sldNum" sz="quarter" idx="13"/>
          </p:nvPr>
        </p:nvSpPr>
        <p:spPr>
          <a:xfrm>
            <a:off x="11318802" y="6604557"/>
            <a:ext cx="792767" cy="241300"/>
          </a:xfrm>
          <a:prstGeom prst="rect">
            <a:avLst/>
          </a:prstGeom>
        </p:spPr>
        <p:txBody>
          <a:bodyPr/>
          <a:lstStyle>
            <a:lvl1pPr algn="r">
              <a:defRPr sz="1200"/>
            </a:lvl1pPr>
          </a:lstStyle>
          <a:p>
            <a:pPr defTabSz="914410"/>
            <a:fld id="{AF5BD4CD-5F13-4A6F-A5E7-3E5DD8FF43BA}" type="slidenum">
              <a:rPr lang="en-US" altLang="ko-KR" smtClean="0">
                <a:solidFill>
                  <a:prstClr val="black"/>
                </a:solidFill>
                <a:latin typeface="Calibri"/>
              </a:rPr>
              <a:pPr defTabSz="914410"/>
              <a:t>‹#›</a:t>
            </a:fld>
            <a:endParaRPr lang="en-US" altLang="ko-KR" dirty="0">
              <a:solidFill>
                <a:prstClr val="black"/>
              </a:solidFill>
              <a:latin typeface="Calibri"/>
            </a:endParaRPr>
          </a:p>
        </p:txBody>
      </p:sp>
      <p:pic>
        <p:nvPicPr>
          <p:cNvPr id="16" name="Picture 2" descr="C:\Users\sec\Desktop\Inform.pn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r="65123"/>
          <a:stretch/>
        </p:blipFill>
        <p:spPr bwMode="auto">
          <a:xfrm>
            <a:off x="8538963" y="6597764"/>
            <a:ext cx="1047551" cy="25482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Users\sec\Desktop\Inform.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36309" r="36649"/>
          <a:stretch/>
        </p:blipFill>
        <p:spPr bwMode="auto">
          <a:xfrm>
            <a:off x="9638394" y="6597766"/>
            <a:ext cx="812217" cy="25482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Users\sec\Desktop\Inform.pn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63414"/>
          <a:stretch/>
        </p:blipFill>
        <p:spPr bwMode="auto">
          <a:xfrm>
            <a:off x="10434494" y="6600983"/>
            <a:ext cx="1098865" cy="25482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sec\Desktop\Inform.pn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r="65123"/>
          <a:stretch/>
        </p:blipFill>
        <p:spPr bwMode="auto">
          <a:xfrm>
            <a:off x="8538963" y="6597764"/>
            <a:ext cx="1047551" cy="25482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sec\Desktop\Inform.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36309" r="36649"/>
          <a:stretch/>
        </p:blipFill>
        <p:spPr bwMode="auto">
          <a:xfrm>
            <a:off x="9638394" y="6597766"/>
            <a:ext cx="812217" cy="25482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Users\sec\Desktop\Inform.pn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63414"/>
          <a:stretch/>
        </p:blipFill>
        <p:spPr bwMode="auto">
          <a:xfrm>
            <a:off x="10434494" y="6600983"/>
            <a:ext cx="1098865" cy="25482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34084" y="-259462"/>
            <a:ext cx="1729563" cy="972879"/>
          </a:xfrm>
          <a:prstGeom prst="rect">
            <a:avLst/>
          </a:prstGeom>
        </p:spPr>
      </p:pic>
    </p:spTree>
    <p:extLst>
      <p:ext uri="{BB962C8B-B14F-4D97-AF65-F5344CB8AC3E}">
        <p14:creationId xmlns:p14="http://schemas.microsoft.com/office/powerpoint/2010/main" val="2789904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기본 바탕 2">
    <p:spTree>
      <p:nvGrpSpPr>
        <p:cNvPr id="1" name=""/>
        <p:cNvGrpSpPr/>
        <p:nvPr/>
      </p:nvGrpSpPr>
      <p:grpSpPr>
        <a:xfrm>
          <a:off x="0" y="0"/>
          <a:ext cx="0" cy="0"/>
          <a:chOff x="0" y="0"/>
          <a:chExt cx="0" cy="0"/>
        </a:xfrm>
      </p:grpSpPr>
      <p:sp>
        <p:nvSpPr>
          <p:cNvPr id="2" name="직사각형 1"/>
          <p:cNvSpPr/>
          <p:nvPr userDrawn="1"/>
        </p:nvSpPr>
        <p:spPr>
          <a:xfrm>
            <a:off x="0" y="6649263"/>
            <a:ext cx="12192000" cy="20873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Calibri" panose="020F0502020204030204" pitchFamily="34" charset="0"/>
              <a:cs typeface="Calibri" panose="020F0502020204030204" pitchFamily="34" charset="0"/>
            </a:endParaRPr>
          </a:p>
        </p:txBody>
      </p:sp>
      <p:sp>
        <p:nvSpPr>
          <p:cNvPr id="3" name="직사각형 2"/>
          <p:cNvSpPr/>
          <p:nvPr userDrawn="1"/>
        </p:nvSpPr>
        <p:spPr>
          <a:xfrm>
            <a:off x="11989553" y="6691973"/>
            <a:ext cx="134652" cy="138499"/>
          </a:xfrm>
          <a:prstGeom prst="rect">
            <a:avLst/>
          </a:prstGeom>
        </p:spPr>
        <p:txBody>
          <a:bodyPr wrap="none" lIns="0" tIns="0" rIns="0" bIns="0">
            <a:spAutoFit/>
          </a:bodyPr>
          <a:lstStyle/>
          <a:p>
            <a:fld id="{8B8108CA-CB05-44A5-B363-C814F0A1488A}" type="slidenum">
              <a:rPr lang="ko-KR" altLang="en-US" sz="900">
                <a:solidFill>
                  <a:schemeClr val="bg1"/>
                </a:solidFill>
                <a:latin typeface="Calibri" panose="020F0502020204030204" pitchFamily="34" charset="0"/>
                <a:ea typeface="SamsungOneKoreanOTF 400" panose="020B0503030303020204" pitchFamily="34" charset="-127"/>
                <a:cs typeface="Calibri" panose="020F0502020204030204" pitchFamily="34" charset="0"/>
              </a:rPr>
              <a:pPr/>
              <a:t>‹#›</a:t>
            </a:fld>
            <a:endParaRPr lang="ko-KR" altLang="en-US" sz="900" dirty="0">
              <a:solidFill>
                <a:schemeClr val="bg1"/>
              </a:solidFill>
              <a:latin typeface="Calibri" panose="020F0502020204030204" pitchFamily="34" charset="0"/>
              <a:ea typeface="SamsungOneKoreanOTF 400" panose="020B0503030303020204" pitchFamily="34" charset="-127"/>
              <a:cs typeface="Calibri" panose="020F0502020204030204" pitchFamily="34" charset="0"/>
            </a:endParaRPr>
          </a:p>
        </p:txBody>
      </p:sp>
      <p:sp>
        <p:nvSpPr>
          <p:cNvPr id="4" name="TextBox 3"/>
          <p:cNvSpPr txBox="1"/>
          <p:nvPr userDrawn="1"/>
        </p:nvSpPr>
        <p:spPr>
          <a:xfrm>
            <a:off x="4973096" y="6688505"/>
            <a:ext cx="2035814" cy="123111"/>
          </a:xfrm>
          <a:prstGeom prst="rect">
            <a:avLst/>
          </a:prstGeom>
          <a:noFill/>
        </p:spPr>
        <p:txBody>
          <a:bodyPr wrap="none" lIns="0" tIns="0" rIns="0" bIns="0" rtlCol="0">
            <a:spAutoFit/>
          </a:bodyPr>
          <a:lstStyle/>
          <a:p>
            <a:r>
              <a:rPr lang="en-US" altLang="ko-KR" sz="800" dirty="0" smtClean="0">
                <a:ln w="3175">
                  <a:noFill/>
                </a:ln>
                <a:solidFill>
                  <a:schemeClr val="bg1"/>
                </a:solidFill>
                <a:latin typeface="Calibri" panose="020F0502020204030204" pitchFamily="34" charset="0"/>
                <a:ea typeface="SamsungOneKoreanOTF 400" panose="020B0503030303020204" pitchFamily="34" charset="-127"/>
                <a:cs typeface="Calibri" panose="020F0502020204030204" pitchFamily="34" charset="0"/>
              </a:rPr>
              <a:t>2020 Samsung Research Mid-Long</a:t>
            </a:r>
            <a:r>
              <a:rPr lang="en-US" altLang="ko-KR" sz="800" baseline="0" dirty="0" smtClean="0">
                <a:ln w="3175">
                  <a:noFill/>
                </a:ln>
                <a:solidFill>
                  <a:schemeClr val="bg1"/>
                </a:solidFill>
                <a:latin typeface="Calibri" panose="020F0502020204030204" pitchFamily="34" charset="0"/>
                <a:ea typeface="SamsungOneKoreanOTF 400" panose="020B0503030303020204" pitchFamily="34" charset="-127"/>
                <a:cs typeface="Calibri" panose="020F0502020204030204" pitchFamily="34" charset="0"/>
              </a:rPr>
              <a:t> Term Strategy</a:t>
            </a:r>
            <a:endParaRPr lang="ko-KR" altLang="en-US" sz="800" dirty="0">
              <a:ln w="3175">
                <a:noFill/>
              </a:ln>
              <a:solidFill>
                <a:schemeClr val="bg1"/>
              </a:solidFill>
              <a:latin typeface="Calibri" panose="020F0502020204030204" pitchFamily="34" charset="0"/>
              <a:ea typeface="SamsungOneKoreanOTF 400" panose="020B0503030303020204" pitchFamily="34" charset="-127"/>
              <a:cs typeface="Calibri" panose="020F0502020204030204" pitchFamily="34" charset="0"/>
            </a:endParaRPr>
          </a:p>
        </p:txBody>
      </p:sp>
    </p:spTree>
    <p:extLst>
      <p:ext uri="{BB962C8B-B14F-4D97-AF65-F5344CB8AC3E}">
        <p14:creationId xmlns:p14="http://schemas.microsoft.com/office/powerpoint/2010/main" val="97316654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본문 - 기본 양식">
    <p:spTree>
      <p:nvGrpSpPr>
        <p:cNvPr id="1" name=""/>
        <p:cNvGrpSpPr/>
        <p:nvPr/>
      </p:nvGrpSpPr>
      <p:grpSpPr>
        <a:xfrm>
          <a:off x="0" y="0"/>
          <a:ext cx="0" cy="0"/>
          <a:chOff x="0" y="0"/>
          <a:chExt cx="0" cy="0"/>
        </a:xfrm>
      </p:grpSpPr>
      <p:sp>
        <p:nvSpPr>
          <p:cNvPr id="13" name="직사각형 12"/>
          <p:cNvSpPr/>
          <p:nvPr userDrawn="1"/>
        </p:nvSpPr>
        <p:spPr>
          <a:xfrm>
            <a:off x="0" y="6649263"/>
            <a:ext cx="12192000" cy="20873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Calibri" panose="020F0502020204030204" pitchFamily="34" charset="0"/>
              <a:cs typeface="Calibri" panose="020F0502020204030204" pitchFamily="34" charset="0"/>
            </a:endParaRPr>
          </a:p>
        </p:txBody>
      </p:sp>
      <p:sp>
        <p:nvSpPr>
          <p:cNvPr id="6" name="직사각형 5"/>
          <p:cNvSpPr/>
          <p:nvPr/>
        </p:nvSpPr>
        <p:spPr>
          <a:xfrm>
            <a:off x="11989553" y="6691973"/>
            <a:ext cx="134652" cy="138499"/>
          </a:xfrm>
          <a:prstGeom prst="rect">
            <a:avLst/>
          </a:prstGeom>
        </p:spPr>
        <p:txBody>
          <a:bodyPr wrap="none" lIns="0" tIns="0" rIns="0" bIns="0">
            <a:spAutoFit/>
          </a:bodyPr>
          <a:lstStyle/>
          <a:p>
            <a:fld id="{8B8108CA-CB05-44A5-B363-C814F0A1488A}" type="slidenum">
              <a:rPr lang="ko-KR" altLang="en-US" sz="900">
                <a:solidFill>
                  <a:schemeClr val="bg1"/>
                </a:solidFill>
                <a:latin typeface="Calibri" panose="020F0502020204030204" pitchFamily="34" charset="0"/>
                <a:ea typeface="SamsungOneKoreanOTF 400" panose="020B0503030303020204" pitchFamily="34" charset="-127"/>
                <a:cs typeface="Calibri" panose="020F0502020204030204" pitchFamily="34" charset="0"/>
              </a:rPr>
              <a:pPr/>
              <a:t>‹#›</a:t>
            </a:fld>
            <a:endParaRPr lang="ko-KR" altLang="en-US" sz="900" dirty="0">
              <a:solidFill>
                <a:schemeClr val="bg1"/>
              </a:solidFill>
              <a:latin typeface="Calibri" panose="020F0502020204030204" pitchFamily="34" charset="0"/>
              <a:ea typeface="SamsungOneKoreanOTF 400" panose="020B0503030303020204" pitchFamily="34" charset="-127"/>
              <a:cs typeface="Calibri" panose="020F0502020204030204" pitchFamily="34" charset="0"/>
            </a:endParaRPr>
          </a:p>
        </p:txBody>
      </p:sp>
      <p:sp>
        <p:nvSpPr>
          <p:cNvPr id="3" name="직사각형 7"/>
          <p:cNvSpPr/>
          <p:nvPr userDrawn="1"/>
        </p:nvSpPr>
        <p:spPr>
          <a:xfrm>
            <a:off x="185446" y="168431"/>
            <a:ext cx="108000" cy="396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rgbClr val="404040"/>
                </a:solidFill>
              </a:ln>
              <a:solidFill>
                <a:srgbClr val="404040"/>
              </a:solidFill>
              <a:latin typeface="+mn-ea"/>
              <a:ea typeface="+mn-ea"/>
              <a:cs typeface="Calibri" panose="020F0502020204030204" pitchFamily="34" charset="0"/>
            </a:endParaRPr>
          </a:p>
        </p:txBody>
      </p:sp>
      <p:sp>
        <p:nvSpPr>
          <p:cNvPr id="4" name="텍스트 개체 틀 3"/>
          <p:cNvSpPr>
            <a:spLocks noGrp="1"/>
          </p:cNvSpPr>
          <p:nvPr>
            <p:ph type="body" sz="quarter" idx="10" hasCustomPrompt="1"/>
          </p:nvPr>
        </p:nvSpPr>
        <p:spPr>
          <a:xfrm>
            <a:off x="444500" y="168431"/>
            <a:ext cx="11619982" cy="396875"/>
          </a:xfrm>
        </p:spPr>
        <p:txBody>
          <a:bodyPr anchor="ctr">
            <a:noAutofit/>
          </a:bodyPr>
          <a:lstStyle>
            <a:lvl1pPr marL="0" indent="0">
              <a:lnSpc>
                <a:spcPct val="100000"/>
              </a:lnSpc>
              <a:spcBef>
                <a:spcPts val="0"/>
              </a:spcBef>
              <a:buNone/>
              <a:defRPr sz="2400" baseline="0">
                <a:latin typeface="+mn-ea"/>
                <a:ea typeface="+mn-ea"/>
                <a:cs typeface="Calibri" panose="020F0502020204030204" pitchFamily="34" charset="0"/>
              </a:defRPr>
            </a:lvl1pPr>
          </a:lstStyle>
          <a:p>
            <a:pPr lvl="0"/>
            <a:r>
              <a:rPr lang="en-US" altLang="ko-KR" dirty="0" smtClean="0"/>
              <a:t>Click to edit text</a:t>
            </a:r>
            <a:endParaRPr lang="ko-KR" altLang="en-US" dirty="0"/>
          </a:p>
        </p:txBody>
      </p:sp>
      <p:cxnSp>
        <p:nvCxnSpPr>
          <p:cNvPr id="7" name="직선 연결선 6"/>
          <p:cNvCxnSpPr/>
          <p:nvPr userDrawn="1"/>
        </p:nvCxnSpPr>
        <p:spPr>
          <a:xfrm>
            <a:off x="185446" y="628153"/>
            <a:ext cx="120065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4973096" y="6688505"/>
            <a:ext cx="2035814" cy="123111"/>
          </a:xfrm>
          <a:prstGeom prst="rect">
            <a:avLst/>
          </a:prstGeom>
          <a:noFill/>
        </p:spPr>
        <p:txBody>
          <a:bodyPr wrap="none" lIns="0" tIns="0" rIns="0" bIns="0" rtlCol="0">
            <a:spAutoFit/>
          </a:bodyPr>
          <a:lstStyle/>
          <a:p>
            <a:r>
              <a:rPr lang="en-US" altLang="ko-KR" sz="800" dirty="0" smtClean="0">
                <a:ln w="3175">
                  <a:noFill/>
                </a:ln>
                <a:solidFill>
                  <a:schemeClr val="bg1"/>
                </a:solidFill>
                <a:latin typeface="Calibri" panose="020F0502020204030204" pitchFamily="34" charset="0"/>
                <a:ea typeface="SamsungOneKoreanOTF 400" panose="020B0503030303020204" pitchFamily="34" charset="-127"/>
                <a:cs typeface="Calibri" panose="020F0502020204030204" pitchFamily="34" charset="0"/>
              </a:rPr>
              <a:t>2020 Samsung Research Mid-Long</a:t>
            </a:r>
            <a:r>
              <a:rPr lang="en-US" altLang="ko-KR" sz="800" baseline="0" dirty="0" smtClean="0">
                <a:ln w="3175">
                  <a:noFill/>
                </a:ln>
                <a:solidFill>
                  <a:schemeClr val="bg1"/>
                </a:solidFill>
                <a:latin typeface="Calibri" panose="020F0502020204030204" pitchFamily="34" charset="0"/>
                <a:ea typeface="SamsungOneKoreanOTF 400" panose="020B0503030303020204" pitchFamily="34" charset="-127"/>
                <a:cs typeface="Calibri" panose="020F0502020204030204" pitchFamily="34" charset="0"/>
              </a:rPr>
              <a:t> Term Strategy</a:t>
            </a:r>
            <a:endParaRPr lang="ko-KR" altLang="en-US" sz="800" dirty="0">
              <a:ln w="3175">
                <a:noFill/>
              </a:ln>
              <a:solidFill>
                <a:schemeClr val="bg1"/>
              </a:solidFill>
              <a:latin typeface="Calibri" panose="020F0502020204030204" pitchFamily="34" charset="0"/>
              <a:ea typeface="SamsungOneKoreanOTF 400" panose="020B0503030303020204" pitchFamily="34" charset="-127"/>
              <a:cs typeface="Calibri" panose="020F0502020204030204" pitchFamily="34" charset="0"/>
            </a:endParaRPr>
          </a:p>
        </p:txBody>
      </p:sp>
      <p:sp>
        <p:nvSpPr>
          <p:cNvPr id="11" name="텍스트 개체 틀 3"/>
          <p:cNvSpPr>
            <a:spLocks noGrp="1"/>
          </p:cNvSpPr>
          <p:nvPr>
            <p:ph type="body" sz="quarter" idx="11" hasCustomPrompt="1"/>
          </p:nvPr>
        </p:nvSpPr>
        <p:spPr>
          <a:xfrm>
            <a:off x="293446" y="882806"/>
            <a:ext cx="11771036" cy="1169929"/>
          </a:xfrm>
        </p:spPr>
        <p:txBody>
          <a:bodyPr anchor="t">
            <a:noAutofit/>
          </a:bodyPr>
          <a:lstStyle>
            <a:lvl1pPr marL="216000" indent="-216000">
              <a:lnSpc>
                <a:spcPct val="100000"/>
              </a:lnSpc>
              <a:spcBef>
                <a:spcPts val="0"/>
              </a:spcBef>
              <a:spcAft>
                <a:spcPts val="1200"/>
              </a:spcAft>
              <a:buFont typeface="Wingdings" panose="05000000000000000000" pitchFamily="2" charset="2"/>
              <a:buChar char="§"/>
              <a:defRPr sz="1800" baseline="0">
                <a:latin typeface="+mn-ea"/>
                <a:ea typeface="+mn-ea"/>
                <a:cs typeface="Calibri" panose="020F0502020204030204" pitchFamily="34" charset="0"/>
              </a:defRPr>
            </a:lvl1pPr>
            <a:lvl2pPr marL="360000" marR="0" indent="108000" algn="l" defTabSz="914400" rtl="0" eaLnBrk="1" fontAlgn="auto" latinLnBrk="1" hangingPunct="1">
              <a:lnSpc>
                <a:spcPct val="100000"/>
              </a:lnSpc>
              <a:spcBef>
                <a:spcPts val="0"/>
              </a:spcBef>
              <a:spcAft>
                <a:spcPts val="1200"/>
              </a:spcAft>
              <a:buClrTx/>
              <a:buSzTx/>
              <a:buFont typeface="SamsungOneKoreanOTF 400" panose="020B0503030303020204" pitchFamily="34" charset="-127"/>
              <a:buChar char="̵"/>
              <a:tabLst/>
              <a:defRPr sz="1600" baseline="0">
                <a:latin typeface="+mn-ea"/>
                <a:ea typeface="+mn-ea"/>
                <a:cs typeface="Calibri" panose="020F0502020204030204" pitchFamily="34" charset="0"/>
              </a:defRPr>
            </a:lvl2pPr>
            <a:lvl3pPr marL="504000" marR="0" indent="180000" algn="l" defTabSz="914400" rtl="0" eaLnBrk="1" fontAlgn="auto" latinLnBrk="1" hangingPunct="1">
              <a:lnSpc>
                <a:spcPct val="100000"/>
              </a:lnSpc>
              <a:spcBef>
                <a:spcPts val="0"/>
              </a:spcBef>
              <a:spcAft>
                <a:spcPts val="900"/>
              </a:spcAft>
              <a:buClrTx/>
              <a:buSzTx/>
              <a:buFont typeface="Arial" panose="020B0604020202020204" pitchFamily="34" charset="0"/>
              <a:buChar char="•"/>
              <a:tabLst/>
              <a:defRPr sz="1400" baseline="0">
                <a:latin typeface="+mn-ea"/>
                <a:ea typeface="+mn-ea"/>
                <a:cs typeface="Calibri" panose="020F0502020204030204" pitchFamily="34" charset="0"/>
              </a:defRPr>
            </a:lvl3pPr>
          </a:lstStyle>
          <a:p>
            <a:pPr lvl="0"/>
            <a:r>
              <a:rPr lang="en-US" altLang="ko-KR" dirty="0" smtClean="0"/>
              <a:t>Main Message (Press Tab to switch to 2nd level)</a:t>
            </a:r>
          </a:p>
          <a:p>
            <a:pPr lvl="1"/>
            <a:r>
              <a:rPr lang="en-US" altLang="ko-KR" dirty="0" smtClean="0"/>
              <a:t>Sub message (level 2)</a:t>
            </a:r>
          </a:p>
          <a:p>
            <a:pPr lvl="2"/>
            <a:r>
              <a:rPr lang="en-US" altLang="ko-KR" dirty="0" smtClean="0"/>
              <a:t>Sub message (level 3) </a:t>
            </a:r>
          </a:p>
          <a:p>
            <a:pPr marL="504000" marR="0" lvl="2" indent="180000" algn="l" defTabSz="914400" rtl="0" eaLnBrk="1" fontAlgn="auto" latinLnBrk="1" hangingPunct="1">
              <a:lnSpc>
                <a:spcPct val="90000"/>
              </a:lnSpc>
              <a:spcBef>
                <a:spcPts val="500"/>
              </a:spcBef>
              <a:spcAft>
                <a:spcPts val="0"/>
              </a:spcAft>
              <a:buClrTx/>
              <a:buSzTx/>
              <a:buFont typeface="Arial" panose="020B0604020202020204" pitchFamily="34" charset="0"/>
              <a:buChar char="•"/>
              <a:tabLst/>
              <a:defRPr/>
            </a:pPr>
            <a:r>
              <a:rPr lang="en-US" altLang="ko-KR" dirty="0" smtClean="0"/>
              <a:t>Sub message (level 3) </a:t>
            </a:r>
          </a:p>
        </p:txBody>
      </p:sp>
    </p:spTree>
    <p:extLst>
      <p:ext uri="{BB962C8B-B14F-4D97-AF65-F5344CB8AC3E}">
        <p14:creationId xmlns:p14="http://schemas.microsoft.com/office/powerpoint/2010/main" val="269223014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본문 양식">
    <p:spTree>
      <p:nvGrpSpPr>
        <p:cNvPr id="1" name=""/>
        <p:cNvGrpSpPr/>
        <p:nvPr/>
      </p:nvGrpSpPr>
      <p:grpSpPr>
        <a:xfrm>
          <a:off x="0" y="0"/>
          <a:ext cx="0" cy="0"/>
          <a:chOff x="0" y="0"/>
          <a:chExt cx="0" cy="0"/>
        </a:xfrm>
      </p:grpSpPr>
      <p:sp>
        <p:nvSpPr>
          <p:cNvPr id="13" name="직사각형 12"/>
          <p:cNvSpPr/>
          <p:nvPr userDrawn="1"/>
        </p:nvSpPr>
        <p:spPr>
          <a:xfrm>
            <a:off x="0" y="6649263"/>
            <a:ext cx="12192000" cy="20873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Calibri" panose="020F0502020204030204" pitchFamily="34" charset="0"/>
              <a:cs typeface="Calibri" panose="020F0502020204030204" pitchFamily="34" charset="0"/>
            </a:endParaRPr>
          </a:p>
        </p:txBody>
      </p:sp>
      <p:sp>
        <p:nvSpPr>
          <p:cNvPr id="6" name="직사각형 5"/>
          <p:cNvSpPr/>
          <p:nvPr/>
        </p:nvSpPr>
        <p:spPr>
          <a:xfrm>
            <a:off x="11989553" y="6691973"/>
            <a:ext cx="134652" cy="138499"/>
          </a:xfrm>
          <a:prstGeom prst="rect">
            <a:avLst/>
          </a:prstGeom>
        </p:spPr>
        <p:txBody>
          <a:bodyPr wrap="none" lIns="0" tIns="0" rIns="0" bIns="0">
            <a:spAutoFit/>
          </a:bodyPr>
          <a:lstStyle/>
          <a:p>
            <a:fld id="{8B8108CA-CB05-44A5-B363-C814F0A1488A}" type="slidenum">
              <a:rPr lang="ko-KR" altLang="en-US" sz="900">
                <a:solidFill>
                  <a:schemeClr val="bg1"/>
                </a:solidFill>
                <a:latin typeface="Calibri" panose="020F0502020204030204" pitchFamily="34" charset="0"/>
                <a:ea typeface="SamsungOneKoreanOTF 400" panose="020B0503030303020204" pitchFamily="34" charset="-127"/>
                <a:cs typeface="Calibri" panose="020F0502020204030204" pitchFamily="34" charset="0"/>
              </a:rPr>
              <a:pPr/>
              <a:t>‹#›</a:t>
            </a:fld>
            <a:endParaRPr lang="ko-KR" altLang="en-US" sz="900" dirty="0">
              <a:solidFill>
                <a:schemeClr val="bg1"/>
              </a:solidFill>
              <a:latin typeface="Calibri" panose="020F0502020204030204" pitchFamily="34" charset="0"/>
              <a:ea typeface="SamsungOneKoreanOTF 400" panose="020B0503030303020204" pitchFamily="34" charset="-127"/>
              <a:cs typeface="Calibri" panose="020F0502020204030204" pitchFamily="34" charset="0"/>
            </a:endParaRPr>
          </a:p>
        </p:txBody>
      </p:sp>
      <p:sp>
        <p:nvSpPr>
          <p:cNvPr id="3" name="직사각형 7"/>
          <p:cNvSpPr/>
          <p:nvPr userDrawn="1"/>
        </p:nvSpPr>
        <p:spPr>
          <a:xfrm>
            <a:off x="185446" y="168431"/>
            <a:ext cx="108000" cy="396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rgbClr val="404040"/>
                </a:solidFill>
              </a:ln>
              <a:solidFill>
                <a:srgbClr val="404040"/>
              </a:solidFill>
              <a:latin typeface="SamsungOneKoreanOTF 700" panose="020B0803030303020204" pitchFamily="34" charset="-127"/>
              <a:ea typeface="SamsungOneKoreanOTF 700" panose="020B0803030303020204" pitchFamily="34" charset="-127"/>
            </a:endParaRPr>
          </a:p>
        </p:txBody>
      </p:sp>
      <p:sp>
        <p:nvSpPr>
          <p:cNvPr id="4" name="텍스트 개체 틀 3"/>
          <p:cNvSpPr>
            <a:spLocks noGrp="1"/>
          </p:cNvSpPr>
          <p:nvPr>
            <p:ph type="body" sz="quarter" idx="10" hasCustomPrompt="1"/>
          </p:nvPr>
        </p:nvSpPr>
        <p:spPr>
          <a:xfrm>
            <a:off x="444500" y="168431"/>
            <a:ext cx="11619982" cy="396875"/>
          </a:xfrm>
        </p:spPr>
        <p:txBody>
          <a:bodyPr anchor="ctr">
            <a:noAutofit/>
          </a:bodyPr>
          <a:lstStyle>
            <a:lvl1pPr marL="0" indent="0">
              <a:lnSpc>
                <a:spcPct val="100000"/>
              </a:lnSpc>
              <a:spcBef>
                <a:spcPts val="0"/>
              </a:spcBef>
              <a:buNone/>
              <a:defRPr sz="2400" baseline="0">
                <a:latin typeface="Calibri" panose="020F0502020204030204" pitchFamily="34" charset="0"/>
                <a:ea typeface="SamsungOneKoreanOTF 700" panose="020B0803030303020204" pitchFamily="34" charset="-127"/>
                <a:cs typeface="Calibri" panose="020F0502020204030204" pitchFamily="34" charset="0"/>
              </a:defRPr>
            </a:lvl1pPr>
          </a:lstStyle>
          <a:p>
            <a:pPr lvl="0"/>
            <a:r>
              <a:rPr lang="en-US" altLang="ko-KR" dirty="0" smtClean="0"/>
              <a:t>Click to edit text</a:t>
            </a:r>
            <a:endParaRPr lang="ko-KR" altLang="en-US" dirty="0"/>
          </a:p>
        </p:txBody>
      </p:sp>
      <p:cxnSp>
        <p:nvCxnSpPr>
          <p:cNvPr id="7" name="직선 연결선 6"/>
          <p:cNvCxnSpPr/>
          <p:nvPr userDrawn="1"/>
        </p:nvCxnSpPr>
        <p:spPr>
          <a:xfrm>
            <a:off x="185446" y="628153"/>
            <a:ext cx="120065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4973096" y="6688505"/>
            <a:ext cx="2035814" cy="123111"/>
          </a:xfrm>
          <a:prstGeom prst="rect">
            <a:avLst/>
          </a:prstGeom>
          <a:noFill/>
        </p:spPr>
        <p:txBody>
          <a:bodyPr wrap="none" lIns="0" tIns="0" rIns="0" bIns="0" rtlCol="0">
            <a:spAutoFit/>
          </a:bodyPr>
          <a:lstStyle/>
          <a:p>
            <a:r>
              <a:rPr lang="en-US" altLang="ko-KR" sz="800" dirty="0" smtClean="0">
                <a:ln w="3175">
                  <a:noFill/>
                </a:ln>
                <a:solidFill>
                  <a:schemeClr val="bg1"/>
                </a:solidFill>
                <a:latin typeface="Calibri" panose="020F0502020204030204" pitchFamily="34" charset="0"/>
                <a:ea typeface="SamsungOneKoreanOTF 400" panose="020B0503030303020204" pitchFamily="34" charset="-127"/>
                <a:cs typeface="Calibri" panose="020F0502020204030204" pitchFamily="34" charset="0"/>
              </a:rPr>
              <a:t>2020 Samsung Research Mid-Long</a:t>
            </a:r>
            <a:r>
              <a:rPr lang="en-US" altLang="ko-KR" sz="800" baseline="0" dirty="0" smtClean="0">
                <a:ln w="3175">
                  <a:noFill/>
                </a:ln>
                <a:solidFill>
                  <a:schemeClr val="bg1"/>
                </a:solidFill>
                <a:latin typeface="Calibri" panose="020F0502020204030204" pitchFamily="34" charset="0"/>
                <a:ea typeface="SamsungOneKoreanOTF 400" panose="020B0503030303020204" pitchFamily="34" charset="-127"/>
                <a:cs typeface="Calibri" panose="020F0502020204030204" pitchFamily="34" charset="0"/>
              </a:rPr>
              <a:t> Term Strategy</a:t>
            </a:r>
            <a:endParaRPr lang="ko-KR" altLang="en-US" sz="800" dirty="0">
              <a:ln w="3175">
                <a:noFill/>
              </a:ln>
              <a:solidFill>
                <a:schemeClr val="bg1"/>
              </a:solidFill>
              <a:latin typeface="Calibri" panose="020F0502020204030204" pitchFamily="34" charset="0"/>
              <a:ea typeface="SamsungOneKoreanOTF 400" panose="020B0503030303020204" pitchFamily="34" charset="-127"/>
              <a:cs typeface="Calibri" panose="020F0502020204030204" pitchFamily="34" charset="0"/>
            </a:endParaRPr>
          </a:p>
        </p:txBody>
      </p:sp>
    </p:spTree>
    <p:extLst>
      <p:ext uri="{BB962C8B-B14F-4D97-AF65-F5344CB8AC3E}">
        <p14:creationId xmlns:p14="http://schemas.microsoft.com/office/powerpoint/2010/main" val="386068120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Title &amp; text box">
    <p:spTree>
      <p:nvGrpSpPr>
        <p:cNvPr id="1" name=""/>
        <p:cNvGrpSpPr/>
        <p:nvPr/>
      </p:nvGrpSpPr>
      <p:grpSpPr>
        <a:xfrm>
          <a:off x="0" y="0"/>
          <a:ext cx="0" cy="0"/>
          <a:chOff x="0" y="0"/>
          <a:chExt cx="0" cy="0"/>
        </a:xfrm>
      </p:grpSpPr>
      <p:sp>
        <p:nvSpPr>
          <p:cNvPr id="8" name="Content Placeholder 11"/>
          <p:cNvSpPr>
            <a:spLocks noGrp="1"/>
          </p:cNvSpPr>
          <p:nvPr>
            <p:ph sz="quarter" idx="14" hasCustomPrompt="1"/>
          </p:nvPr>
        </p:nvSpPr>
        <p:spPr>
          <a:xfrm>
            <a:off x="458665" y="1015450"/>
            <a:ext cx="11197884" cy="5038344"/>
          </a:xfrm>
          <a:prstGeom prst="rect">
            <a:avLst/>
          </a:prstGeom>
        </p:spPr>
        <p:txBody>
          <a:bodyPr lIns="0" tIns="39832" rIns="79659" bIns="39832"/>
          <a:lstStyle>
            <a:lvl1pPr marL="199164" indent="-199164">
              <a:lnSpc>
                <a:spcPct val="100000"/>
              </a:lnSpc>
              <a:spcBef>
                <a:spcPts val="328"/>
              </a:spcBef>
              <a:spcAft>
                <a:spcPts val="0"/>
              </a:spcAft>
              <a:buClr>
                <a:schemeClr val="accent1"/>
              </a:buClr>
              <a:buSzPct val="100000"/>
              <a:buFont typeface="Wingdings" pitchFamily="2" charset="2"/>
              <a:buChar char="§"/>
              <a:defRPr sz="1500"/>
            </a:lvl1pPr>
            <a:lvl2pPr marL="398323" indent="-199164">
              <a:lnSpc>
                <a:spcPct val="100000"/>
              </a:lnSpc>
              <a:spcBef>
                <a:spcPts val="328"/>
              </a:spcBef>
              <a:spcAft>
                <a:spcPts val="0"/>
              </a:spcAft>
              <a:buClr>
                <a:schemeClr val="tx1">
                  <a:lumMod val="50000"/>
                  <a:lumOff val="50000"/>
                </a:schemeClr>
              </a:buClr>
              <a:buSzPct val="100000"/>
              <a:buFont typeface="Arial" pitchFamily="34" charset="0"/>
              <a:buChar char="-"/>
              <a:defRPr lang="en-US" altLang="en-US" sz="1500" dirty="0" smtClean="0">
                <a:solidFill>
                  <a:schemeClr val="tx1"/>
                </a:solidFill>
                <a:latin typeface="Arial" pitchFamily="34" charset="0"/>
                <a:ea typeface="+mn-ea"/>
                <a:cs typeface="Arial" pitchFamily="34" charset="0"/>
              </a:defRPr>
            </a:lvl2pPr>
            <a:lvl3pPr marL="597485" indent="-199164">
              <a:lnSpc>
                <a:spcPct val="100000"/>
              </a:lnSpc>
              <a:spcBef>
                <a:spcPts val="328"/>
              </a:spcBef>
              <a:spcAft>
                <a:spcPts val="0"/>
              </a:spcAft>
              <a:buClr>
                <a:schemeClr val="accent1"/>
              </a:buClr>
              <a:buFont typeface="Arial" pitchFamily="34" charset="0"/>
              <a:buChar char="•"/>
              <a:defRPr sz="1500"/>
            </a:lvl3pPr>
            <a:lvl4pPr marL="796648" indent="-199164">
              <a:lnSpc>
                <a:spcPct val="100000"/>
              </a:lnSpc>
              <a:spcBef>
                <a:spcPts val="328"/>
              </a:spcBef>
              <a:spcAft>
                <a:spcPts val="0"/>
              </a:spcAft>
              <a:buClr>
                <a:schemeClr val="tx1">
                  <a:lumMod val="50000"/>
                  <a:lumOff val="50000"/>
                </a:schemeClr>
              </a:buClr>
              <a:buFont typeface="Wingdings" pitchFamily="2" charset="2"/>
              <a:buChar char="§"/>
              <a:defRPr sz="1500"/>
            </a:lvl4pPr>
            <a:lvl5pPr marL="995809" indent="-199164">
              <a:lnSpc>
                <a:spcPct val="100000"/>
              </a:lnSpc>
              <a:spcBef>
                <a:spcPts val="328"/>
              </a:spcBef>
              <a:spcAft>
                <a:spcPts val="0"/>
              </a:spcAft>
              <a:buClr>
                <a:schemeClr val="tx1">
                  <a:lumMod val="50000"/>
                  <a:lumOff val="50000"/>
                </a:schemeClr>
              </a:buClr>
              <a:buFont typeface="Arial" pitchFamily="34" charset="0"/>
              <a:buChar char="•"/>
              <a:defRPr sz="15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4"/>
          <p:cNvSpPr>
            <a:spLocks noGrp="1"/>
          </p:cNvSpPr>
          <p:nvPr>
            <p:ph type="body" sz="quarter" idx="19" hasCustomPrompt="1"/>
          </p:nvPr>
        </p:nvSpPr>
        <p:spPr>
          <a:xfrm>
            <a:off x="462503" y="6363221"/>
            <a:ext cx="11197884" cy="365760"/>
          </a:xfrm>
          <a:prstGeom prst="rect">
            <a:avLst/>
          </a:prstGeom>
        </p:spPr>
        <p:txBody>
          <a:bodyPr lIns="0" tIns="39832" rIns="79659" bIns="0" anchor="b" anchorCtr="0"/>
          <a:lstStyle>
            <a:lvl1pPr marL="0" indent="0">
              <a:spcBef>
                <a:spcPts val="0"/>
              </a:spcBef>
              <a:buNone/>
              <a:defRPr sz="1000" i="0" baseline="0">
                <a:solidFill>
                  <a:schemeClr val="tx1"/>
                </a:solidFill>
              </a:defRPr>
            </a:lvl1pPr>
            <a:lvl2pPr>
              <a:buNone/>
              <a:defRPr/>
            </a:lvl2pPr>
            <a:lvl3pPr>
              <a:buNone/>
              <a:defRPr/>
            </a:lvl3pPr>
            <a:lvl4pPr>
              <a:buNone/>
              <a:defRPr/>
            </a:lvl4pPr>
            <a:lvl5pPr>
              <a:buNone/>
              <a:defRPr/>
            </a:lvl5pPr>
          </a:lstStyle>
          <a:p>
            <a:pPr lvl="0"/>
            <a:r>
              <a:rPr lang="en-US" dirty="0"/>
              <a:t>[Sources and footnotes]</a:t>
            </a:r>
          </a:p>
        </p:txBody>
      </p:sp>
      <p:sp>
        <p:nvSpPr>
          <p:cNvPr id="6" name="직사각형 108"/>
          <p:cNvSpPr/>
          <p:nvPr userDrawn="1"/>
        </p:nvSpPr>
        <p:spPr>
          <a:xfrm>
            <a:off x="0" y="62360"/>
            <a:ext cx="12192000" cy="593914"/>
          </a:xfrm>
          <a:prstGeom prst="rect">
            <a:avLst/>
          </a:prstGeom>
          <a:gradFill flip="none" rotWithShape="1">
            <a:gsLst>
              <a:gs pos="40000">
                <a:srgbClr val="00000E"/>
              </a:gs>
              <a:gs pos="71000">
                <a:srgbClr val="006FAC"/>
              </a:gs>
              <a:gs pos="100000">
                <a:srgbClr val="131C49"/>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marL="0" marR="0" lvl="0" indent="0" algn="ctr" defTabSz="1219080" rtl="0" eaLnBrk="1" fontAlgn="auto" latinLnBrk="1" hangingPunct="1">
              <a:lnSpc>
                <a:spcPct val="100000"/>
              </a:lnSpc>
              <a:spcBef>
                <a:spcPts val="0"/>
              </a:spcBef>
              <a:spcAft>
                <a:spcPts val="0"/>
              </a:spcAft>
              <a:buClrTx/>
              <a:buSzTx/>
              <a:buFontTx/>
              <a:buNone/>
              <a:tabLst/>
              <a:defRPr/>
            </a:pPr>
            <a:endParaRPr kumimoji="0" lang="ko-KR" altLang="en-US" sz="2667" b="0" i="0" u="none" strike="noStrike" kern="1200" cap="none" spc="0" normalizeH="0" baseline="0" noProof="0" dirty="0">
              <a:ln>
                <a:noFill/>
              </a:ln>
              <a:solidFill>
                <a:prstClr val="white"/>
              </a:solidFill>
              <a:effectLst/>
              <a:uLnTx/>
              <a:uFillTx/>
              <a:latin typeface="맑은 고딕"/>
              <a:ea typeface="맑은 고딕" panose="020B0503020000020004" pitchFamily="34" charset="-127"/>
              <a:cs typeface="+mn-cs"/>
            </a:endParaRPr>
          </a:p>
        </p:txBody>
      </p:sp>
      <p:pic>
        <p:nvPicPr>
          <p:cNvPr id="7" name="그림 11"/>
          <p:cNvPicPr>
            <a:picLocks noChangeAspect="1"/>
          </p:cNvPicPr>
          <p:nvPr userDrawn="1"/>
        </p:nvPicPr>
        <p:blipFill>
          <a:blip r:embed="rId2" cstate="print">
            <a:duotone>
              <a:prstClr val="black"/>
              <a:sysClr val="window" lastClr="FFFFFF">
                <a:tint val="45000"/>
                <a:satMod val="400000"/>
              </a:sysClr>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051477" y="313199"/>
            <a:ext cx="943300" cy="144002"/>
          </a:xfrm>
          <a:prstGeom prst="rect">
            <a:avLst/>
          </a:prstGeom>
        </p:spPr>
      </p:pic>
    </p:spTree>
    <p:extLst>
      <p:ext uri="{BB962C8B-B14F-4D97-AF65-F5344CB8AC3E}">
        <p14:creationId xmlns:p14="http://schemas.microsoft.com/office/powerpoint/2010/main" val="2930996594"/>
      </p:ext>
    </p:extLst>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pic>
        <p:nvPicPr>
          <p:cNvPr id="4" name="Picture 5"/>
          <p:cNvPicPr>
            <a:picLocks noChangeAspect="1" noChangeArrowheads="1"/>
          </p:cNvPicPr>
          <p:nvPr/>
        </p:nvPicPr>
        <p:blipFill>
          <a:blip r:embed="rId2" cstate="print">
            <a:clrChange>
              <a:clrFrom>
                <a:srgbClr val="FFFFFF"/>
              </a:clrFrom>
              <a:clrTo>
                <a:srgbClr val="FFFFFF">
                  <a:alpha val="0"/>
                </a:srgbClr>
              </a:clrTo>
            </a:clrChange>
          </a:blip>
          <a:srcRect t="66951" r="43512"/>
          <a:stretch>
            <a:fillRect/>
          </a:stretch>
        </p:blipFill>
        <p:spPr bwMode="auto">
          <a:xfrm>
            <a:off x="0" y="5175250"/>
            <a:ext cx="5520267" cy="1682750"/>
          </a:xfrm>
          <a:prstGeom prst="rect">
            <a:avLst/>
          </a:prstGeom>
          <a:solidFill>
            <a:schemeClr val="bg1"/>
          </a:solidFill>
          <a:ln w="9525">
            <a:noFill/>
            <a:miter lim="800000"/>
            <a:headEnd/>
            <a:tailEnd/>
          </a:ln>
        </p:spPr>
      </p:pic>
      <p:sp>
        <p:nvSpPr>
          <p:cNvPr id="2" name="제목 1"/>
          <p:cNvSpPr>
            <a:spLocks noGrp="1"/>
          </p:cNvSpPr>
          <p:nvPr>
            <p:ph type="ctrTitle"/>
          </p:nvPr>
        </p:nvSpPr>
        <p:spPr>
          <a:xfrm>
            <a:off x="914400" y="2130426"/>
            <a:ext cx="10363200" cy="1470025"/>
          </a:xfrm>
        </p:spPr>
        <p:txBody>
          <a:bodyPr anchor="t"/>
          <a:lstStyle>
            <a:lvl1pPr algn="l" defTabSz="914400" rtl="0" eaLnBrk="1" latinLnBrk="1" hangingPunct="1">
              <a:spcBef>
                <a:spcPct val="0"/>
              </a:spcBef>
              <a:buNone/>
              <a:defRPr lang="ko-KR" altLang="en-US" sz="4000" b="1" kern="1200" dirty="0" smtClean="0">
                <a:solidFill>
                  <a:srgbClr val="16263A"/>
                </a:solidFill>
                <a:latin typeface="Calibri" pitchFamily="34" charset="0"/>
                <a:ea typeface="+mj-ea"/>
                <a:cs typeface="Calibri" pitchFamily="34" charset="0"/>
              </a:defRPr>
            </a:lvl1pPr>
          </a:lstStyle>
          <a:p>
            <a:r>
              <a:rPr lang="ko-KR" altLang="en-US" smtClean="0"/>
              <a:t>마스터 제목 스타일 편집</a:t>
            </a:r>
            <a:endParaRPr lang="ko-KR" altLang="en-US" dirty="0"/>
          </a:p>
        </p:txBody>
      </p:sp>
      <p:sp>
        <p:nvSpPr>
          <p:cNvPr id="3" name="부제목 2"/>
          <p:cNvSpPr>
            <a:spLocks noGrp="1"/>
          </p:cNvSpPr>
          <p:nvPr>
            <p:ph type="subTitle" idx="1"/>
          </p:nvPr>
        </p:nvSpPr>
        <p:spPr>
          <a:xfrm>
            <a:off x="911424" y="3645024"/>
            <a:ext cx="8534400" cy="1080120"/>
          </a:xfrm>
        </p:spPr>
        <p:txBody>
          <a:bodyPr>
            <a:normAutofit/>
          </a:bodyPr>
          <a:lstStyle>
            <a:lvl1pPr marL="0" indent="0" algn="l" defTabSz="914400" rtl="0" eaLnBrk="1" latinLnBrk="1" hangingPunct="1">
              <a:spcBef>
                <a:spcPct val="20000"/>
              </a:spcBef>
              <a:buFont typeface="Arial" pitchFamily="34" charset="0"/>
              <a:buNone/>
              <a:defRPr lang="ko-KR" altLang="en-US" sz="2400" b="1" kern="1200" dirty="0" smtClean="0">
                <a:solidFill>
                  <a:schemeClr val="accent1">
                    <a:lumMod val="75000"/>
                  </a:schemeClr>
                </a:solidFill>
                <a:latin typeface="Calibri" pitchFamily="34" charset="0"/>
                <a:ea typeface="+mn-ea"/>
                <a:cs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smtClean="0"/>
              <a:t>마스터 부제목 스타일 편집</a:t>
            </a:r>
            <a:endParaRPr lang="ko-KR" altLang="en-US" dirty="0"/>
          </a:p>
        </p:txBody>
      </p:sp>
      <p:sp>
        <p:nvSpPr>
          <p:cNvPr id="6" name="날짜 개체 틀 6"/>
          <p:cNvSpPr>
            <a:spLocks noGrp="1"/>
          </p:cNvSpPr>
          <p:nvPr>
            <p:ph type="dt" sz="half" idx="10"/>
          </p:nvPr>
        </p:nvSpPr>
        <p:spPr>
          <a:xfrm>
            <a:off x="8496300" y="5157788"/>
            <a:ext cx="2844800" cy="195262"/>
          </a:xfrm>
          <a:prstGeom prst="rect">
            <a:avLst/>
          </a:prstGeom>
        </p:spPr>
        <p:txBody>
          <a:bodyPr vert="horz" wrap="square" lIns="91440" tIns="45720" rIns="91440" bIns="45720" numCol="1" anchor="t" anchorCtr="0" compatLnSpc="1">
            <a:prstTxWarp prst="textNoShape">
              <a:avLst/>
            </a:prstTxWarp>
          </a:bodyPr>
          <a:lstStyle>
            <a:lvl1pPr>
              <a:defRPr>
                <a:solidFill>
                  <a:srgbClr val="152437"/>
                </a:solidFill>
                <a:cs typeface="Calibri" pitchFamily="34" charset="0"/>
              </a:defRPr>
            </a:lvl1pPr>
          </a:lstStyle>
          <a:p>
            <a:pPr defTabSz="914400" fontAlgn="auto">
              <a:spcBef>
                <a:spcPts val="0"/>
              </a:spcBef>
              <a:spcAft>
                <a:spcPts val="0"/>
              </a:spcAft>
            </a:pPr>
            <a:endParaRPr kumimoji="0" lang="en-US" altLang="ko-KR">
              <a:latin typeface="Calibri"/>
              <a:ea typeface="맑은 고딕"/>
            </a:endParaRPr>
          </a:p>
        </p:txBody>
      </p:sp>
      <p:pic>
        <p:nvPicPr>
          <p:cNvPr id="7" name="Picture 2" descr="C:\Users\sec\Desktop\Inform.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r="65123"/>
          <a:stretch/>
        </p:blipFill>
        <p:spPr bwMode="auto">
          <a:xfrm>
            <a:off x="8832638" y="6514153"/>
            <a:ext cx="1047551" cy="2548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sec\Desktop\Inform.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36309" r="36649"/>
          <a:stretch/>
        </p:blipFill>
        <p:spPr bwMode="auto">
          <a:xfrm>
            <a:off x="9932068" y="6514154"/>
            <a:ext cx="812217" cy="2548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sec\Desktop\Inform.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63414"/>
          <a:stretch/>
        </p:blipFill>
        <p:spPr bwMode="auto">
          <a:xfrm>
            <a:off x="10728168" y="6517371"/>
            <a:ext cx="1098865" cy="25482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sec\Desktop\Inform.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r="65123"/>
          <a:stretch/>
        </p:blipFill>
        <p:spPr bwMode="auto">
          <a:xfrm>
            <a:off x="8832638" y="6514153"/>
            <a:ext cx="1047551" cy="25482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sec\Desktop\Inform.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36309" r="36649"/>
          <a:stretch/>
        </p:blipFill>
        <p:spPr bwMode="auto">
          <a:xfrm>
            <a:off x="9932068" y="6514154"/>
            <a:ext cx="812217" cy="25482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sec\Desktop\Inform.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63414"/>
          <a:stretch/>
        </p:blipFill>
        <p:spPr bwMode="auto">
          <a:xfrm>
            <a:off x="10728168" y="6517371"/>
            <a:ext cx="1098865" cy="254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518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ub-title">
    <p:spTree>
      <p:nvGrpSpPr>
        <p:cNvPr id="1" name=""/>
        <p:cNvGrpSpPr/>
        <p:nvPr/>
      </p:nvGrpSpPr>
      <p:grpSpPr>
        <a:xfrm>
          <a:off x="0" y="0"/>
          <a:ext cx="0" cy="0"/>
          <a:chOff x="0" y="0"/>
          <a:chExt cx="0" cy="0"/>
        </a:xfrm>
      </p:grpSpPr>
      <p:pic>
        <p:nvPicPr>
          <p:cNvPr id="4" name="Picture 5"/>
          <p:cNvPicPr>
            <a:picLocks noChangeAspect="1" noChangeArrowheads="1"/>
          </p:cNvPicPr>
          <p:nvPr/>
        </p:nvPicPr>
        <p:blipFill>
          <a:blip r:embed="rId2" cstate="print">
            <a:clrChange>
              <a:clrFrom>
                <a:srgbClr val="FFFFFF"/>
              </a:clrFrom>
              <a:clrTo>
                <a:srgbClr val="FFFFFF">
                  <a:alpha val="0"/>
                </a:srgbClr>
              </a:clrTo>
            </a:clrChange>
          </a:blip>
          <a:srcRect t="66951" r="43512"/>
          <a:stretch>
            <a:fillRect/>
          </a:stretch>
        </p:blipFill>
        <p:spPr bwMode="auto">
          <a:xfrm>
            <a:off x="0" y="5175250"/>
            <a:ext cx="5520267" cy="1682750"/>
          </a:xfrm>
          <a:prstGeom prst="rect">
            <a:avLst/>
          </a:prstGeom>
          <a:solidFill>
            <a:schemeClr val="bg1"/>
          </a:solidFill>
          <a:ln w="9525">
            <a:noFill/>
            <a:miter lim="800000"/>
            <a:headEnd/>
            <a:tailEnd/>
          </a:ln>
        </p:spPr>
      </p:pic>
      <p:sp>
        <p:nvSpPr>
          <p:cNvPr id="2" name="제목 1"/>
          <p:cNvSpPr>
            <a:spLocks noGrp="1"/>
          </p:cNvSpPr>
          <p:nvPr>
            <p:ph type="title"/>
          </p:nvPr>
        </p:nvSpPr>
        <p:spPr>
          <a:xfrm>
            <a:off x="963084" y="1484785"/>
            <a:ext cx="10363200" cy="1362075"/>
          </a:xfrm>
        </p:spPr>
        <p:txBody>
          <a:bodyPr anchor="t"/>
          <a:lstStyle>
            <a:lvl1pPr marL="0" algn="l" defTabSz="914400" rtl="0" eaLnBrk="1" latinLnBrk="1" hangingPunct="1">
              <a:defRPr lang="ko-KR" altLang="en-US" sz="4400" b="1" u="sng" kern="1200" dirty="0">
                <a:solidFill>
                  <a:srgbClr val="4F81BD">
                    <a:lumMod val="50000"/>
                  </a:srgbClr>
                </a:solidFill>
                <a:latin typeface="Calibri" pitchFamily="34" charset="0"/>
                <a:ea typeface="+mn-ea"/>
                <a:cs typeface="+mn-cs"/>
              </a:defRPr>
            </a:lvl1pPr>
          </a:lstStyle>
          <a:p>
            <a:r>
              <a:rPr lang="ko-KR" altLang="en-US" smtClean="0"/>
              <a:t>마스터 제목 스타일 편집</a:t>
            </a:r>
            <a:endParaRPr lang="ko-KR" altLang="en-US" dirty="0"/>
          </a:p>
        </p:txBody>
      </p:sp>
      <p:sp>
        <p:nvSpPr>
          <p:cNvPr id="3" name="텍스트 개체 틀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6" name="날짜 개체 틀 3"/>
          <p:cNvSpPr>
            <a:spLocks noGrp="1"/>
          </p:cNvSpPr>
          <p:nvPr>
            <p:ph type="dt" sz="half" idx="10"/>
          </p:nvPr>
        </p:nvSpPr>
        <p:spPr>
          <a:xfrm>
            <a:off x="609600" y="6616700"/>
            <a:ext cx="2844800" cy="196850"/>
          </a:xfrm>
          <a:prstGeom prst="rect">
            <a:avLst/>
          </a:prstGeom>
        </p:spPr>
        <p:txBody>
          <a:bodyPr vert="horz" wrap="square" lIns="91440" tIns="45720" rIns="91440" bIns="45720" numCol="1" anchor="t" anchorCtr="0" compatLnSpc="1">
            <a:prstTxWarp prst="textNoShape">
              <a:avLst/>
            </a:prstTxWarp>
          </a:bodyPr>
          <a:lstStyle>
            <a:lvl1pPr>
              <a:defRPr/>
            </a:lvl1pPr>
          </a:lstStyle>
          <a:p>
            <a:pPr defTabSz="914400" fontAlgn="auto">
              <a:spcBef>
                <a:spcPts val="0"/>
              </a:spcBef>
              <a:spcAft>
                <a:spcPts val="0"/>
              </a:spcAft>
            </a:pPr>
            <a:endParaRPr kumimoji="0" lang="en-US" altLang="ko-KR">
              <a:solidFill>
                <a:prstClr val="black"/>
              </a:solidFill>
              <a:latin typeface="Calibri"/>
              <a:ea typeface="맑은 고딕"/>
            </a:endParaRPr>
          </a:p>
        </p:txBody>
      </p:sp>
      <p:sp>
        <p:nvSpPr>
          <p:cNvPr id="7" name="슬라이드 번호 개체 틀 5"/>
          <p:cNvSpPr>
            <a:spLocks noGrp="1"/>
          </p:cNvSpPr>
          <p:nvPr>
            <p:ph type="sldNum" sz="quarter" idx="11"/>
          </p:nvPr>
        </p:nvSpPr>
        <p:spPr>
          <a:xfrm>
            <a:off x="10223500" y="6616700"/>
            <a:ext cx="1634067" cy="241300"/>
          </a:xfrm>
          <a:prstGeom prst="rect">
            <a:avLst/>
          </a:prstGeom>
        </p:spPr>
        <p:txBody>
          <a:bodyPr/>
          <a:lstStyle>
            <a:lvl1pPr>
              <a:defRPr/>
            </a:lvl1pPr>
          </a:lstStyle>
          <a:p>
            <a:pPr defTabSz="914400" fontAlgn="auto">
              <a:spcBef>
                <a:spcPts val="0"/>
              </a:spcBef>
              <a:spcAft>
                <a:spcPts val="0"/>
              </a:spcAft>
            </a:pPr>
            <a:fld id="{A1B229EE-A5A6-45E1-A6A9-33873F93683C}" type="slidenum">
              <a:rPr kumimoji="0" lang="en-US" altLang="ko-KR" smtClean="0">
                <a:solidFill>
                  <a:prstClr val="black"/>
                </a:solidFill>
                <a:latin typeface="Calibri"/>
                <a:ea typeface="맑은 고딕"/>
              </a:rPr>
              <a:pPr defTabSz="914400" fontAlgn="auto">
                <a:spcBef>
                  <a:spcPts val="0"/>
                </a:spcBef>
                <a:spcAft>
                  <a:spcPts val="0"/>
                </a:spcAft>
              </a:pPr>
              <a:t>‹#›</a:t>
            </a:fld>
            <a:endParaRPr kumimoji="0" lang="en-US" altLang="ko-KR">
              <a:solidFill>
                <a:prstClr val="black"/>
              </a:solidFill>
              <a:latin typeface="Calibri"/>
              <a:ea typeface="맑은 고딕"/>
            </a:endParaRPr>
          </a:p>
        </p:txBody>
      </p:sp>
    </p:spTree>
    <p:extLst>
      <p:ext uri="{BB962C8B-B14F-4D97-AF65-F5344CB8AC3E}">
        <p14:creationId xmlns:p14="http://schemas.microsoft.com/office/powerpoint/2010/main" val="2073883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albe of contents">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719667" y="1019175"/>
            <a:ext cx="8887884" cy="331788"/>
          </a:xfrm>
          <a:prstGeom prst="rect">
            <a:avLst/>
          </a:prstGeom>
          <a:noFill/>
          <a:ln w="12700">
            <a:noFill/>
            <a:miter lim="800000"/>
            <a:headEnd/>
            <a:tailEnd/>
          </a:ln>
        </p:spPr>
        <p:txBody>
          <a:bodyPr lIns="0" tIns="0" rIns="0" bIns="0">
            <a:spAutoFit/>
          </a:bodyPr>
          <a:lstStyle/>
          <a:p>
            <a:pPr defTabSz="914400" eaLnBrk="0" fontAlgn="auto" latinLnBrk="0" hangingPunct="0">
              <a:lnSpc>
                <a:spcPct val="90000"/>
              </a:lnSpc>
              <a:spcBef>
                <a:spcPts val="0"/>
              </a:spcBef>
              <a:spcAft>
                <a:spcPts val="0"/>
              </a:spcAft>
              <a:defRPr/>
            </a:pPr>
            <a:r>
              <a:rPr kumimoji="0" lang="en-US" altLang="ko-KR" sz="2400" b="1" u="sng" dirty="0">
                <a:solidFill>
                  <a:srgbClr val="16263A"/>
                </a:solidFill>
                <a:latin typeface="Calibri" pitchFamily="34" charset="0"/>
                <a:ea typeface="맑은 고딕"/>
                <a:cs typeface="Calibri" pitchFamily="34" charset="0"/>
              </a:rPr>
              <a:t>Table of contents</a:t>
            </a:r>
          </a:p>
        </p:txBody>
      </p:sp>
      <p:pic>
        <p:nvPicPr>
          <p:cNvPr id="4" name="Picture 5"/>
          <p:cNvPicPr>
            <a:picLocks noChangeAspect="1" noChangeArrowheads="1"/>
          </p:cNvPicPr>
          <p:nvPr/>
        </p:nvPicPr>
        <p:blipFill>
          <a:blip r:embed="rId2" cstate="print">
            <a:clrChange>
              <a:clrFrom>
                <a:srgbClr val="FFFFFF"/>
              </a:clrFrom>
              <a:clrTo>
                <a:srgbClr val="FFFFFF">
                  <a:alpha val="0"/>
                </a:srgbClr>
              </a:clrTo>
            </a:clrChange>
          </a:blip>
          <a:srcRect t="66951" r="43512"/>
          <a:stretch>
            <a:fillRect/>
          </a:stretch>
        </p:blipFill>
        <p:spPr bwMode="auto">
          <a:xfrm>
            <a:off x="0" y="5175250"/>
            <a:ext cx="5520267" cy="1682750"/>
          </a:xfrm>
          <a:prstGeom prst="rect">
            <a:avLst/>
          </a:prstGeom>
          <a:solidFill>
            <a:schemeClr val="bg1"/>
          </a:solidFill>
          <a:ln w="9525">
            <a:noFill/>
            <a:miter lim="800000"/>
            <a:headEnd/>
            <a:tailEnd/>
          </a:ln>
        </p:spPr>
      </p:pic>
      <p:sp>
        <p:nvSpPr>
          <p:cNvPr id="10" name="텍스트 개체 틀 9"/>
          <p:cNvSpPr>
            <a:spLocks noGrp="1"/>
          </p:cNvSpPr>
          <p:nvPr>
            <p:ph type="body" sz="quarter" idx="13"/>
          </p:nvPr>
        </p:nvSpPr>
        <p:spPr>
          <a:xfrm>
            <a:off x="2927351" y="1628775"/>
            <a:ext cx="8737600" cy="4321175"/>
          </a:xfrm>
        </p:spPr>
        <p:txBody>
          <a:bodyPr>
            <a:noAutofit/>
          </a:bodyPr>
          <a:lstStyle>
            <a:lvl1pPr>
              <a:defRPr lang="ko-KR" altLang="en-US" sz="2000" kern="1200" baseline="0" dirty="0" smtClean="0">
                <a:solidFill>
                  <a:schemeClr val="tx1"/>
                </a:solidFill>
                <a:latin typeface="+mn-lt"/>
                <a:ea typeface="+mn-ea"/>
                <a:cs typeface="+mn-cs"/>
              </a:defRPr>
            </a:lvl1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dirty="0" smtClean="0"/>
          </a:p>
        </p:txBody>
      </p:sp>
      <p:sp>
        <p:nvSpPr>
          <p:cNvPr id="6" name="슬라이드 번호 개체 틀 4"/>
          <p:cNvSpPr>
            <a:spLocks noGrp="1"/>
          </p:cNvSpPr>
          <p:nvPr>
            <p:ph type="sldNum" sz="quarter" idx="14"/>
          </p:nvPr>
        </p:nvSpPr>
        <p:spPr>
          <a:xfrm>
            <a:off x="10223500" y="6616700"/>
            <a:ext cx="1634067" cy="241300"/>
          </a:xfrm>
          <a:prstGeom prst="rect">
            <a:avLst/>
          </a:prstGeom>
        </p:spPr>
        <p:txBody>
          <a:bodyPr/>
          <a:lstStyle>
            <a:lvl1pPr>
              <a:defRPr/>
            </a:lvl1pPr>
          </a:lstStyle>
          <a:p>
            <a:pPr defTabSz="914400" fontAlgn="auto">
              <a:spcBef>
                <a:spcPts val="0"/>
              </a:spcBef>
              <a:spcAft>
                <a:spcPts val="0"/>
              </a:spcAft>
            </a:pPr>
            <a:fld id="{57C26E59-7193-4DBC-80A1-7CDAB29D2222}" type="slidenum">
              <a:rPr kumimoji="0" lang="en-US" altLang="ko-KR" smtClean="0">
                <a:solidFill>
                  <a:prstClr val="black"/>
                </a:solidFill>
                <a:latin typeface="Calibri"/>
                <a:ea typeface="맑은 고딕"/>
              </a:rPr>
              <a:pPr defTabSz="914400" fontAlgn="auto">
                <a:spcBef>
                  <a:spcPts val="0"/>
                </a:spcBef>
                <a:spcAft>
                  <a:spcPts val="0"/>
                </a:spcAft>
              </a:pPr>
              <a:t>‹#›</a:t>
            </a:fld>
            <a:endParaRPr kumimoji="0" lang="en-US" altLang="ko-KR">
              <a:solidFill>
                <a:prstClr val="black"/>
              </a:solidFill>
              <a:latin typeface="Calibri"/>
              <a:ea typeface="맑은 고딕"/>
            </a:endParaRPr>
          </a:p>
        </p:txBody>
      </p:sp>
    </p:spTree>
    <p:extLst>
      <p:ext uri="{BB962C8B-B14F-4D97-AF65-F5344CB8AC3E}">
        <p14:creationId xmlns:p14="http://schemas.microsoft.com/office/powerpoint/2010/main" val="965908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s - Plain">
    <p:spTree>
      <p:nvGrpSpPr>
        <p:cNvPr id="1" name=""/>
        <p:cNvGrpSpPr/>
        <p:nvPr/>
      </p:nvGrpSpPr>
      <p:grpSpPr>
        <a:xfrm>
          <a:off x="0" y="0"/>
          <a:ext cx="0" cy="0"/>
          <a:chOff x="0" y="0"/>
          <a:chExt cx="0" cy="0"/>
        </a:xfrm>
      </p:grpSpPr>
      <p:cxnSp>
        <p:nvCxnSpPr>
          <p:cNvPr id="4" name="직선 연결선 8"/>
          <p:cNvCxnSpPr/>
          <p:nvPr/>
        </p:nvCxnSpPr>
        <p:spPr>
          <a:xfrm>
            <a:off x="285751" y="577701"/>
            <a:ext cx="1019174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5" name="직사각형 10"/>
          <p:cNvSpPr/>
          <p:nvPr/>
        </p:nvSpPr>
        <p:spPr>
          <a:xfrm>
            <a:off x="0" y="6524625"/>
            <a:ext cx="12192000" cy="96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auto" latinLnBrk="0">
              <a:spcBef>
                <a:spcPts val="0"/>
              </a:spcBef>
              <a:spcAft>
                <a:spcPts val="0"/>
              </a:spcAft>
            </a:pPr>
            <a:endParaRPr kumimoji="0" lang="ko-KR" altLang="en-US">
              <a:solidFill>
                <a:srgbClr val="FFFFFF"/>
              </a:solidFill>
            </a:endParaRPr>
          </a:p>
        </p:txBody>
      </p:sp>
      <p:sp>
        <p:nvSpPr>
          <p:cNvPr id="2" name="제목 1"/>
          <p:cNvSpPr>
            <a:spLocks noGrp="1"/>
          </p:cNvSpPr>
          <p:nvPr>
            <p:ph type="title"/>
          </p:nvPr>
        </p:nvSpPr>
        <p:spPr>
          <a:xfrm>
            <a:off x="431800" y="93514"/>
            <a:ext cx="11328400" cy="423862"/>
          </a:xfrm>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p:txBody>
      </p:sp>
      <p:sp>
        <p:nvSpPr>
          <p:cNvPr id="8" name="바닥글 개체 틀 10"/>
          <p:cNvSpPr>
            <a:spLocks noGrp="1"/>
          </p:cNvSpPr>
          <p:nvPr>
            <p:ph type="ftr" sz="quarter" idx="12"/>
          </p:nvPr>
        </p:nvSpPr>
        <p:spPr>
          <a:xfrm>
            <a:off x="116569" y="6621463"/>
            <a:ext cx="5045831" cy="260350"/>
          </a:xfrm>
        </p:spPr>
        <p:txBody>
          <a:bodyPr/>
          <a:lstStyle>
            <a:lvl1pPr algn="l">
              <a:defRPr/>
            </a:lvl1pPr>
          </a:lstStyle>
          <a:p>
            <a:r>
              <a:rPr lang="en-US" altLang="ko-KR" smtClean="0"/>
              <a:t>© SAMSUNG Electronics Co., Ltd. Confidential and Proprietary</a:t>
            </a:r>
            <a:endParaRPr lang="ko-KR" altLang="en-US" dirty="0"/>
          </a:p>
        </p:txBody>
      </p:sp>
      <p:sp>
        <p:nvSpPr>
          <p:cNvPr id="15" name="슬라이드 번호 개체 틀 4"/>
          <p:cNvSpPr>
            <a:spLocks noGrp="1"/>
          </p:cNvSpPr>
          <p:nvPr>
            <p:ph type="sldNum" sz="quarter" idx="13"/>
          </p:nvPr>
        </p:nvSpPr>
        <p:spPr>
          <a:xfrm>
            <a:off x="11318799" y="6604553"/>
            <a:ext cx="792767" cy="241300"/>
          </a:xfrm>
          <a:prstGeom prst="rect">
            <a:avLst/>
          </a:prstGeom>
        </p:spPr>
        <p:txBody>
          <a:bodyPr/>
          <a:lstStyle>
            <a:lvl1pPr algn="r">
              <a:defRPr sz="1200"/>
            </a:lvl1pPr>
          </a:lstStyle>
          <a:p>
            <a:pPr defTabSz="914400" fontAlgn="auto">
              <a:spcBef>
                <a:spcPts val="0"/>
              </a:spcBef>
              <a:spcAft>
                <a:spcPts val="0"/>
              </a:spcAft>
            </a:pPr>
            <a:fld id="{AF5BD4CD-5F13-4A6F-A5E7-3E5DD8FF43BA}" type="slidenum">
              <a:rPr kumimoji="0" lang="en-US" altLang="ko-KR" smtClean="0">
                <a:solidFill>
                  <a:prstClr val="black"/>
                </a:solidFill>
                <a:latin typeface="Calibri"/>
                <a:ea typeface="맑은 고딕"/>
              </a:rPr>
              <a:pPr defTabSz="914400" fontAlgn="auto">
                <a:spcBef>
                  <a:spcPts val="0"/>
                </a:spcBef>
                <a:spcAft>
                  <a:spcPts val="0"/>
                </a:spcAft>
              </a:pPr>
              <a:t>‹#›</a:t>
            </a:fld>
            <a:endParaRPr kumimoji="0" lang="en-US" altLang="ko-KR" dirty="0">
              <a:solidFill>
                <a:prstClr val="black"/>
              </a:solidFill>
              <a:latin typeface="Calibri"/>
              <a:ea typeface="맑은 고딕"/>
            </a:endParaRPr>
          </a:p>
        </p:txBody>
      </p:sp>
      <p:pic>
        <p:nvPicPr>
          <p:cNvPr id="16" name="Picture 2" descr="C:\Users\sec\Desktop\Inform.pn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r="65123"/>
          <a:stretch/>
        </p:blipFill>
        <p:spPr bwMode="auto">
          <a:xfrm>
            <a:off x="8538962" y="6597764"/>
            <a:ext cx="1047551" cy="25482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Users\sec\Desktop\Inform.pn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36309" r="36649"/>
          <a:stretch/>
        </p:blipFill>
        <p:spPr bwMode="auto">
          <a:xfrm>
            <a:off x="9638392" y="6597765"/>
            <a:ext cx="812217" cy="25482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Users\sec\Desktop\Inform.pn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63414"/>
          <a:stretch/>
        </p:blipFill>
        <p:spPr bwMode="auto">
          <a:xfrm>
            <a:off x="10434492" y="6600982"/>
            <a:ext cx="1098865" cy="25482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sec\Desktop\Inform.pn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r="65123"/>
          <a:stretch/>
        </p:blipFill>
        <p:spPr bwMode="auto">
          <a:xfrm>
            <a:off x="8538962" y="6597764"/>
            <a:ext cx="1047551" cy="25482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sec\Desktop\Inform.pn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36309" r="36649"/>
          <a:stretch/>
        </p:blipFill>
        <p:spPr bwMode="auto">
          <a:xfrm>
            <a:off x="9638392" y="6597765"/>
            <a:ext cx="812217" cy="25482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Users\sec\Desktop\Inform.pn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63414"/>
          <a:stretch/>
        </p:blipFill>
        <p:spPr bwMode="auto">
          <a:xfrm>
            <a:off x="10434492" y="6600982"/>
            <a:ext cx="1098865" cy="25482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34083" y="-259463"/>
            <a:ext cx="1729563" cy="972879"/>
          </a:xfrm>
          <a:prstGeom prst="rect">
            <a:avLst/>
          </a:prstGeom>
        </p:spPr>
      </p:pic>
    </p:spTree>
    <p:extLst>
      <p:ext uri="{BB962C8B-B14F-4D97-AF65-F5344CB8AC3E}">
        <p14:creationId xmlns:p14="http://schemas.microsoft.com/office/powerpoint/2010/main" val="26210182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4.xml"/><Relationship Id="rId7" Type="http://schemas.openxmlformats.org/officeDocument/2006/relationships/theme" Target="../theme/theme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7" y="365125"/>
            <a:ext cx="10515600" cy="1325563"/>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838207" y="1825625"/>
            <a:ext cx="10515600" cy="4351338"/>
          </a:xfrm>
          <a:prstGeom prst="rect">
            <a:avLst/>
          </a:prstGeom>
        </p:spPr>
        <p:txBody>
          <a:bodyPr vert="horz" lIns="91440" tIns="45720" rIns="91440" bIns="45720" rtlCol="0">
            <a:normAutofit/>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838207"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n-ea"/>
                <a:ea typeface="+mn-ea"/>
              </a:defRPr>
            </a:lvl1pPr>
          </a:lstStyle>
          <a:p>
            <a:fld id="{DE930B14-FF15-4DD9-A4CB-4A4FF4C033A5}" type="datetimeFigureOut">
              <a:rPr lang="ko-KR" altLang="en-US" smtClean="0">
                <a:solidFill>
                  <a:prstClr val="black">
                    <a:tint val="75000"/>
                  </a:prstClr>
                </a:solidFill>
              </a:rPr>
              <a:pPr/>
              <a:t>2021-11-29</a:t>
            </a:fld>
            <a:endParaRPr lang="ko-KR" altLang="en-US" dirty="0">
              <a:solidFill>
                <a:prstClr val="black">
                  <a:tint val="75000"/>
                </a:prstClr>
              </a:solidFill>
            </a:endParaRPr>
          </a:p>
        </p:txBody>
      </p:sp>
      <p:sp>
        <p:nvSpPr>
          <p:cNvPr id="5" name="바닥글 개체 틀 4"/>
          <p:cNvSpPr>
            <a:spLocks noGrp="1"/>
          </p:cNvSpPr>
          <p:nvPr>
            <p:ph type="ftr" sz="quarter" idx="3"/>
          </p:nvPr>
        </p:nvSpPr>
        <p:spPr>
          <a:xfrm>
            <a:off x="4038601"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n-ea"/>
                <a:ea typeface="+mn-ea"/>
              </a:defRPr>
            </a:lvl1pPr>
          </a:lstStyle>
          <a:p>
            <a:endParaRPr lang="ko-KR" altLang="en-US" dirty="0">
              <a:solidFill>
                <a:prstClr val="black">
                  <a:tint val="75000"/>
                </a:prstClr>
              </a:solidFill>
            </a:endParaRPr>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n-ea"/>
                <a:ea typeface="+mn-ea"/>
              </a:defRPr>
            </a:lvl1pPr>
          </a:lstStyle>
          <a:p>
            <a:fld id="{8B8108CA-CB05-44A5-B363-C814F0A1488A}"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591649451"/>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63" r:id="rId3"/>
    <p:sldLayoutId id="2147483664" r:id="rId4"/>
    <p:sldLayoutId id="2147483699" r:id="rId5"/>
  </p:sldLayoutIdLst>
  <p:timing>
    <p:tnLst>
      <p:par>
        <p:cTn id="1" dur="indefinite" restart="never" nodeType="tmRoot"/>
      </p:par>
    </p:tnLst>
  </p:timing>
  <p:txStyles>
    <p:titleStyle>
      <a:lvl1pPr algn="l" defTabSz="914400" rtl="0" eaLnBrk="1" latinLnBrk="1"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74" name="제목 개체 틀 1"/>
          <p:cNvSpPr>
            <a:spLocks noGrp="1"/>
          </p:cNvSpPr>
          <p:nvPr>
            <p:ph type="title"/>
          </p:nvPr>
        </p:nvSpPr>
        <p:spPr bwMode="auto">
          <a:xfrm>
            <a:off x="431800" y="125413"/>
            <a:ext cx="11328400" cy="4238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ko-KR" altLang="en-US" smtClean="0"/>
              <a:t>마스터 제목 스타일 편집</a:t>
            </a:r>
          </a:p>
        </p:txBody>
      </p:sp>
      <p:sp>
        <p:nvSpPr>
          <p:cNvPr id="3075" name="텍스트 개체 틀 2"/>
          <p:cNvSpPr>
            <a:spLocks noGrp="1"/>
          </p:cNvSpPr>
          <p:nvPr>
            <p:ph type="body" idx="1"/>
          </p:nvPr>
        </p:nvSpPr>
        <p:spPr bwMode="auto">
          <a:xfrm>
            <a:off x="431800" y="692151"/>
            <a:ext cx="11328400" cy="58324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p:txBody>
      </p:sp>
      <p:sp>
        <p:nvSpPr>
          <p:cNvPr id="5" name="바닥글 개체 틀 4"/>
          <p:cNvSpPr>
            <a:spLocks noGrp="1"/>
          </p:cNvSpPr>
          <p:nvPr>
            <p:ph type="ftr" sz="quarter" idx="3"/>
          </p:nvPr>
        </p:nvSpPr>
        <p:spPr>
          <a:xfrm>
            <a:off x="2639485" y="6597650"/>
            <a:ext cx="7200900" cy="260350"/>
          </a:xfrm>
          <a:prstGeom prst="rect">
            <a:avLst/>
          </a:prstGeom>
        </p:spPr>
        <p:txBody>
          <a:bodyPr vert="horz" wrap="square" lIns="91440" tIns="45720" rIns="91440" bIns="45720" numCol="1" anchor="ctr" anchorCtr="0" compatLnSpc="1">
            <a:prstTxWarp prst="textNoShape">
              <a:avLst/>
            </a:prstTxWarp>
          </a:bodyPr>
          <a:lstStyle>
            <a:lvl1pPr algn="ctr" latinLnBrk="0">
              <a:defRPr kumimoji="0" sz="1000">
                <a:solidFill>
                  <a:srgbClr val="898989"/>
                </a:solidFill>
                <a:latin typeface="Arial" pitchFamily="34" charset="0"/>
                <a:ea typeface="맑은 고딕" pitchFamily="50" charset="-127"/>
                <a:cs typeface="Arial" pitchFamily="34" charset="0"/>
              </a:defRPr>
            </a:lvl1pPr>
          </a:lstStyle>
          <a:p>
            <a:pPr defTabSz="914400" fontAlgn="auto">
              <a:spcBef>
                <a:spcPts val="0"/>
              </a:spcBef>
              <a:spcAft>
                <a:spcPts val="0"/>
              </a:spcAft>
            </a:pPr>
            <a:r>
              <a:rPr lang="en-US" altLang="ko-KR" smtClean="0"/>
              <a:t>© SAMSUNG Electronics Co., Ltd. Confidential and Proprietary</a:t>
            </a:r>
            <a:endParaRPr lang="ko-KR" altLang="en-US"/>
          </a:p>
        </p:txBody>
      </p:sp>
    </p:spTree>
    <p:extLst>
      <p:ext uri="{BB962C8B-B14F-4D97-AF65-F5344CB8AC3E}">
        <p14:creationId xmlns:p14="http://schemas.microsoft.com/office/powerpoint/2010/main" val="1066605853"/>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Lst>
  <p:hf hdr="0" dt="0"/>
  <p:txStyles>
    <p:titleStyle>
      <a:lvl1pPr algn="l" rtl="0" eaLnBrk="1" fontAlgn="base" latinLnBrk="1" hangingPunct="1">
        <a:spcBef>
          <a:spcPct val="0"/>
        </a:spcBef>
        <a:spcAft>
          <a:spcPct val="0"/>
        </a:spcAft>
        <a:defRPr lang="ko-KR" altLang="en-US" sz="3200" b="1" kern="1200" dirty="0">
          <a:solidFill>
            <a:srgbClr val="1B2E45"/>
          </a:solidFill>
          <a:latin typeface="Calibri" pitchFamily="34" charset="0"/>
          <a:ea typeface="+mj-ea"/>
          <a:cs typeface="Calibri" pitchFamily="34" charset="0"/>
        </a:defRPr>
      </a:lvl1pPr>
      <a:lvl2pPr algn="l" rtl="0" eaLnBrk="1" fontAlgn="base" latinLnBrk="1" hangingPunct="1">
        <a:spcBef>
          <a:spcPct val="0"/>
        </a:spcBef>
        <a:spcAft>
          <a:spcPct val="0"/>
        </a:spcAft>
        <a:defRPr sz="3200" b="1">
          <a:solidFill>
            <a:srgbClr val="1B2E45"/>
          </a:solidFill>
          <a:latin typeface="Calibri" pitchFamily="34" charset="0"/>
          <a:ea typeface="맑은 고딕" pitchFamily="34" charset="-127"/>
          <a:cs typeface="Calibri" pitchFamily="34" charset="0"/>
        </a:defRPr>
      </a:lvl2pPr>
      <a:lvl3pPr algn="l" rtl="0" eaLnBrk="1" fontAlgn="base" latinLnBrk="1" hangingPunct="1">
        <a:spcBef>
          <a:spcPct val="0"/>
        </a:spcBef>
        <a:spcAft>
          <a:spcPct val="0"/>
        </a:spcAft>
        <a:defRPr sz="3200" b="1">
          <a:solidFill>
            <a:srgbClr val="1B2E45"/>
          </a:solidFill>
          <a:latin typeface="Calibri" pitchFamily="34" charset="0"/>
          <a:ea typeface="맑은 고딕" pitchFamily="34" charset="-127"/>
          <a:cs typeface="Calibri" pitchFamily="34" charset="0"/>
        </a:defRPr>
      </a:lvl3pPr>
      <a:lvl4pPr algn="l" rtl="0" eaLnBrk="1" fontAlgn="base" latinLnBrk="1" hangingPunct="1">
        <a:spcBef>
          <a:spcPct val="0"/>
        </a:spcBef>
        <a:spcAft>
          <a:spcPct val="0"/>
        </a:spcAft>
        <a:defRPr sz="3200" b="1">
          <a:solidFill>
            <a:srgbClr val="1B2E45"/>
          </a:solidFill>
          <a:latin typeface="Calibri" pitchFamily="34" charset="0"/>
          <a:ea typeface="맑은 고딕" pitchFamily="34" charset="-127"/>
          <a:cs typeface="Calibri" pitchFamily="34" charset="0"/>
        </a:defRPr>
      </a:lvl4pPr>
      <a:lvl5pPr algn="l" rtl="0" eaLnBrk="1" fontAlgn="base" latinLnBrk="1" hangingPunct="1">
        <a:spcBef>
          <a:spcPct val="0"/>
        </a:spcBef>
        <a:spcAft>
          <a:spcPct val="0"/>
        </a:spcAft>
        <a:defRPr sz="3200" b="1">
          <a:solidFill>
            <a:srgbClr val="1B2E45"/>
          </a:solidFill>
          <a:latin typeface="Calibri" pitchFamily="34" charset="0"/>
          <a:ea typeface="맑은 고딕" pitchFamily="34" charset="-127"/>
          <a:cs typeface="Calibri" pitchFamily="34" charset="0"/>
        </a:defRPr>
      </a:lvl5pPr>
      <a:lvl6pPr marL="457200" algn="l" rtl="0" eaLnBrk="1" fontAlgn="base" latinLnBrk="1" hangingPunct="1">
        <a:spcBef>
          <a:spcPct val="0"/>
        </a:spcBef>
        <a:spcAft>
          <a:spcPct val="0"/>
        </a:spcAft>
        <a:defRPr sz="3200" b="1">
          <a:solidFill>
            <a:srgbClr val="1B2E45"/>
          </a:solidFill>
          <a:latin typeface="Calibri" pitchFamily="34" charset="0"/>
          <a:ea typeface="맑은 고딕" pitchFamily="34" charset="-127"/>
          <a:cs typeface="Calibri" pitchFamily="34" charset="0"/>
        </a:defRPr>
      </a:lvl6pPr>
      <a:lvl7pPr marL="914400" algn="l" rtl="0" eaLnBrk="1" fontAlgn="base" latinLnBrk="1" hangingPunct="1">
        <a:spcBef>
          <a:spcPct val="0"/>
        </a:spcBef>
        <a:spcAft>
          <a:spcPct val="0"/>
        </a:spcAft>
        <a:defRPr sz="3200" b="1">
          <a:solidFill>
            <a:srgbClr val="1B2E45"/>
          </a:solidFill>
          <a:latin typeface="Calibri" pitchFamily="34" charset="0"/>
          <a:ea typeface="맑은 고딕" pitchFamily="34" charset="-127"/>
          <a:cs typeface="Calibri" pitchFamily="34" charset="0"/>
        </a:defRPr>
      </a:lvl7pPr>
      <a:lvl8pPr marL="1371600" algn="l" rtl="0" eaLnBrk="1" fontAlgn="base" latinLnBrk="1" hangingPunct="1">
        <a:spcBef>
          <a:spcPct val="0"/>
        </a:spcBef>
        <a:spcAft>
          <a:spcPct val="0"/>
        </a:spcAft>
        <a:defRPr sz="3200" b="1">
          <a:solidFill>
            <a:srgbClr val="1B2E45"/>
          </a:solidFill>
          <a:latin typeface="Calibri" pitchFamily="34" charset="0"/>
          <a:ea typeface="맑은 고딕" pitchFamily="34" charset="-127"/>
          <a:cs typeface="Calibri" pitchFamily="34" charset="0"/>
        </a:defRPr>
      </a:lvl8pPr>
      <a:lvl9pPr marL="1828800" algn="l" rtl="0" eaLnBrk="1" fontAlgn="base" latinLnBrk="1" hangingPunct="1">
        <a:spcBef>
          <a:spcPct val="0"/>
        </a:spcBef>
        <a:spcAft>
          <a:spcPct val="0"/>
        </a:spcAft>
        <a:defRPr sz="3200" b="1">
          <a:solidFill>
            <a:srgbClr val="1B2E45"/>
          </a:solidFill>
          <a:latin typeface="Calibri" pitchFamily="34" charset="0"/>
          <a:ea typeface="맑은 고딕" pitchFamily="34" charset="-127"/>
          <a:cs typeface="Calibri" pitchFamily="34" charset="0"/>
        </a:defRPr>
      </a:lvl9pPr>
    </p:titleStyle>
    <p:bodyStyle>
      <a:lvl1pPr marL="342900" indent="-342900" algn="l" rtl="0" eaLnBrk="1" fontAlgn="base" latinLnBrk="1" hangingPunct="1">
        <a:spcBef>
          <a:spcPct val="20000"/>
        </a:spcBef>
        <a:spcAft>
          <a:spcPct val="0"/>
        </a:spcAft>
        <a:buClr>
          <a:schemeClr val="tx2"/>
        </a:buClr>
        <a:buSzPct val="100000"/>
        <a:buFont typeface="Wingdings" pitchFamily="2" charset="2"/>
        <a:buChar char="§"/>
        <a:defRPr kern="1200">
          <a:solidFill>
            <a:schemeClr val="tx1"/>
          </a:solidFill>
          <a:latin typeface="+mn-lt"/>
          <a:ea typeface="+mn-ea"/>
          <a:cs typeface="+mn-cs"/>
        </a:defRPr>
      </a:lvl1pPr>
      <a:lvl2pPr marL="742950" indent="-285750" algn="l" rtl="0" eaLnBrk="1" fontAlgn="base" latinLnBrk="1" hangingPunct="1">
        <a:spcBef>
          <a:spcPct val="20000"/>
        </a:spcBef>
        <a:spcAft>
          <a:spcPct val="0"/>
        </a:spcAft>
        <a:buClr>
          <a:schemeClr val="tx2"/>
        </a:buClr>
        <a:buFont typeface="Arial" pitchFamily="34" charset="0"/>
        <a:buChar char="•"/>
        <a:defRPr sz="1600" kern="1200">
          <a:solidFill>
            <a:schemeClr val="tx1"/>
          </a:solidFill>
          <a:latin typeface="+mn-lt"/>
          <a:ea typeface="+mn-ea"/>
          <a:cs typeface="+mn-cs"/>
        </a:defRPr>
      </a:lvl2pPr>
      <a:lvl3pPr marL="1143000" indent="-228600" algn="l" rtl="0" eaLnBrk="1" fontAlgn="base" latinLnBrk="1" hangingPunct="1">
        <a:spcBef>
          <a:spcPct val="20000"/>
        </a:spcBef>
        <a:spcAft>
          <a:spcPct val="0"/>
        </a:spcAft>
        <a:buClr>
          <a:schemeClr val="tx2"/>
        </a:buClr>
        <a:buFont typeface="Calibri" pitchFamily="34" charset="0"/>
        <a:buChar char="—"/>
        <a:defRPr sz="1400" kern="1200">
          <a:solidFill>
            <a:schemeClr val="tx1"/>
          </a:solidFill>
          <a:latin typeface="+mn-lt"/>
          <a:ea typeface="+mn-ea"/>
          <a:cs typeface="+mn-cs"/>
        </a:defRPr>
      </a:lvl3pPr>
      <a:lvl4pPr marL="1600200" indent="-228600" algn="l" rtl="0" eaLnBrk="1" fontAlgn="base" latinLnBrk="1" hangingPunct="1">
        <a:spcBef>
          <a:spcPct val="20000"/>
        </a:spcBef>
        <a:spcAft>
          <a:spcPct val="0"/>
        </a:spcAft>
        <a:buClr>
          <a:schemeClr val="tx2"/>
        </a:buClr>
        <a:buFont typeface="Calibri" pitchFamily="34" charset="0"/>
        <a:buChar char="‐"/>
        <a:defRPr sz="1400" kern="1200">
          <a:solidFill>
            <a:schemeClr val="tx1"/>
          </a:solidFill>
          <a:latin typeface="+mn-lt"/>
          <a:ea typeface="+mn-ea"/>
          <a:cs typeface="+mn-cs"/>
        </a:defRPr>
      </a:lvl4pPr>
      <a:lvl5pPr marL="2057400" indent="-228600" algn="l" rtl="0" eaLnBrk="1" fontAlgn="base" latinLnBrk="1" hangingPunct="1">
        <a:spcBef>
          <a:spcPct val="20000"/>
        </a:spcBef>
        <a:spcAft>
          <a:spcPct val="0"/>
        </a:spcAft>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제목 개체 틀 1"/>
          <p:cNvSpPr>
            <a:spLocks noGrp="1"/>
          </p:cNvSpPr>
          <p:nvPr>
            <p:ph type="title"/>
          </p:nvPr>
        </p:nvSpPr>
        <p:spPr bwMode="auto">
          <a:xfrm>
            <a:off x="347133" y="107954"/>
            <a:ext cx="105156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ko-KR" smtClean="0"/>
              <a:t>Insert your section title</a:t>
            </a:r>
            <a:endParaRPr lang="ko-KR" altLang="en-US" smtClean="0"/>
          </a:p>
        </p:txBody>
      </p:sp>
      <p:sp>
        <p:nvSpPr>
          <p:cNvPr id="1027" name="텍스트 개체 틀 2"/>
          <p:cNvSpPr>
            <a:spLocks noGrp="1"/>
          </p:cNvSpPr>
          <p:nvPr>
            <p:ph type="body" idx="1"/>
          </p:nvPr>
        </p:nvSpPr>
        <p:spPr bwMode="auto">
          <a:xfrm>
            <a:off x="347133" y="1123951"/>
            <a:ext cx="11413067" cy="5052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ko-KR" altLang="en-US" smtClean="0"/>
              <a:t>마스터 텍스트 스타일 편집</a:t>
            </a:r>
            <a:endParaRPr lang="en-US" altLang="ko-KR" smtClean="0"/>
          </a:p>
          <a:p>
            <a:pPr lvl="1"/>
            <a:r>
              <a:rPr lang="ko-KR" altLang="en-US" smtClean="0"/>
              <a:t>둘째 수준</a:t>
            </a:r>
          </a:p>
          <a:p>
            <a:pPr lvl="2"/>
            <a:r>
              <a:rPr lang="ko-KR" altLang="en-US" smtClean="0"/>
              <a:t>셋째 수준</a:t>
            </a:r>
            <a:endParaRPr lang="en-US" altLang="ko-KR" smtClean="0"/>
          </a:p>
          <a:p>
            <a:pPr lvl="3"/>
            <a:r>
              <a:rPr lang="ko-KR" altLang="en-US" smtClean="0"/>
              <a:t>넷째 수준</a:t>
            </a:r>
          </a:p>
        </p:txBody>
      </p:sp>
      <p:sp>
        <p:nvSpPr>
          <p:cNvPr id="6" name="슬라이드 번호 개체 틀 5"/>
          <p:cNvSpPr>
            <a:spLocks noGrp="1"/>
          </p:cNvSpPr>
          <p:nvPr>
            <p:ph type="sldNum" sz="quarter" idx="4"/>
          </p:nvPr>
        </p:nvSpPr>
        <p:spPr>
          <a:xfrm>
            <a:off x="9442452" y="6464300"/>
            <a:ext cx="2743200" cy="366184"/>
          </a:xfrm>
          <a:prstGeom prst="rect">
            <a:avLst/>
          </a:prstGeom>
        </p:spPr>
        <p:txBody>
          <a:bodyPr vert="horz" lIns="91440" tIns="45720" rIns="91440" bIns="45720" rtlCol="0" anchor="ctr"/>
          <a:lstStyle>
            <a:lvl1pPr algn="r" fontAlgn="auto">
              <a:spcBef>
                <a:spcPts val="0"/>
              </a:spcBef>
              <a:spcAft>
                <a:spcPts val="0"/>
              </a:spcAft>
              <a:defRPr kumimoji="0" sz="1600">
                <a:solidFill>
                  <a:schemeClr val="tx1">
                    <a:tint val="75000"/>
                  </a:schemeClr>
                </a:solidFill>
                <a:latin typeface="+mn-lt"/>
                <a:ea typeface="+mn-ea"/>
              </a:defRPr>
            </a:lvl1pPr>
          </a:lstStyle>
          <a:p>
            <a:pPr>
              <a:defRPr/>
            </a:pPr>
            <a:fld id="{1BC427EA-1C83-4B7E-A2D7-17BB76607C22}" type="slidenum">
              <a:rPr lang="ko-KR" altLang="en-US"/>
              <a:pPr>
                <a:defRPr/>
              </a:pPr>
              <a:t>‹#›</a:t>
            </a:fld>
            <a:endParaRPr lang="ko-KR" altLang="en-US"/>
          </a:p>
        </p:txBody>
      </p:sp>
    </p:spTree>
    <p:extLst>
      <p:ext uri="{BB962C8B-B14F-4D97-AF65-F5344CB8AC3E}">
        <p14:creationId xmlns:p14="http://schemas.microsoft.com/office/powerpoint/2010/main" val="1189932684"/>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4" r:id="rId6"/>
  </p:sldLayoutIdLst>
  <p:hf hdr="0" ftr="0" dt="0"/>
  <p:txStyles>
    <p:titleStyle>
      <a:lvl1pPr algn="l" rtl="0" eaLnBrk="1" fontAlgn="base" latinLnBrk="1" hangingPunct="1">
        <a:lnSpc>
          <a:spcPct val="90000"/>
        </a:lnSpc>
        <a:spcBef>
          <a:spcPct val="0"/>
        </a:spcBef>
        <a:spcAft>
          <a:spcPct val="0"/>
        </a:spcAft>
        <a:defRPr sz="2667" b="1" kern="1200">
          <a:solidFill>
            <a:schemeClr val="tx1"/>
          </a:solidFill>
          <a:latin typeface="+mn-ea"/>
          <a:ea typeface="+mn-ea"/>
          <a:cs typeface="Calibri" panose="020F0502020204030204" pitchFamily="34" charset="0"/>
        </a:defRPr>
      </a:lvl1pPr>
      <a:lvl2pPr algn="l" rtl="0" eaLnBrk="1" fontAlgn="base" latinLnBrk="1" hangingPunct="1">
        <a:lnSpc>
          <a:spcPct val="90000"/>
        </a:lnSpc>
        <a:spcBef>
          <a:spcPct val="0"/>
        </a:spcBef>
        <a:spcAft>
          <a:spcPct val="0"/>
        </a:spcAft>
        <a:defRPr sz="2667" b="1">
          <a:solidFill>
            <a:schemeClr val="tx1"/>
          </a:solidFill>
          <a:latin typeface="맑은 고딕" pitchFamily="50" charset="-127"/>
          <a:ea typeface="맑은 고딕" pitchFamily="50" charset="-127"/>
          <a:cs typeface="Calibri" pitchFamily="34" charset="0"/>
        </a:defRPr>
      </a:lvl2pPr>
      <a:lvl3pPr algn="l" rtl="0" eaLnBrk="1" fontAlgn="base" latinLnBrk="1" hangingPunct="1">
        <a:lnSpc>
          <a:spcPct val="90000"/>
        </a:lnSpc>
        <a:spcBef>
          <a:spcPct val="0"/>
        </a:spcBef>
        <a:spcAft>
          <a:spcPct val="0"/>
        </a:spcAft>
        <a:defRPr sz="2667" b="1">
          <a:solidFill>
            <a:schemeClr val="tx1"/>
          </a:solidFill>
          <a:latin typeface="맑은 고딕" pitchFamily="50" charset="-127"/>
          <a:ea typeface="맑은 고딕" pitchFamily="50" charset="-127"/>
          <a:cs typeface="Calibri" pitchFamily="34" charset="0"/>
        </a:defRPr>
      </a:lvl3pPr>
      <a:lvl4pPr algn="l" rtl="0" eaLnBrk="1" fontAlgn="base" latinLnBrk="1" hangingPunct="1">
        <a:lnSpc>
          <a:spcPct val="90000"/>
        </a:lnSpc>
        <a:spcBef>
          <a:spcPct val="0"/>
        </a:spcBef>
        <a:spcAft>
          <a:spcPct val="0"/>
        </a:spcAft>
        <a:defRPr sz="2667" b="1">
          <a:solidFill>
            <a:schemeClr val="tx1"/>
          </a:solidFill>
          <a:latin typeface="맑은 고딕" pitchFamily="50" charset="-127"/>
          <a:ea typeface="맑은 고딕" pitchFamily="50" charset="-127"/>
          <a:cs typeface="Calibri" pitchFamily="34" charset="0"/>
        </a:defRPr>
      </a:lvl4pPr>
      <a:lvl5pPr algn="l" rtl="0" eaLnBrk="1" fontAlgn="base" latinLnBrk="1" hangingPunct="1">
        <a:lnSpc>
          <a:spcPct val="90000"/>
        </a:lnSpc>
        <a:spcBef>
          <a:spcPct val="0"/>
        </a:spcBef>
        <a:spcAft>
          <a:spcPct val="0"/>
        </a:spcAft>
        <a:defRPr sz="2667" b="1">
          <a:solidFill>
            <a:schemeClr val="tx1"/>
          </a:solidFill>
          <a:latin typeface="맑은 고딕" pitchFamily="50" charset="-127"/>
          <a:ea typeface="맑은 고딕" pitchFamily="50" charset="-127"/>
          <a:cs typeface="Calibri" pitchFamily="34" charset="0"/>
        </a:defRPr>
      </a:lvl5pPr>
      <a:lvl6pPr marL="609607" algn="l" rtl="0" eaLnBrk="1" fontAlgn="base" latinLnBrk="1" hangingPunct="1">
        <a:lnSpc>
          <a:spcPct val="90000"/>
        </a:lnSpc>
        <a:spcBef>
          <a:spcPct val="0"/>
        </a:spcBef>
        <a:spcAft>
          <a:spcPct val="0"/>
        </a:spcAft>
        <a:defRPr sz="2667" b="1">
          <a:solidFill>
            <a:schemeClr val="tx1"/>
          </a:solidFill>
          <a:latin typeface="맑은 고딕" pitchFamily="50" charset="-127"/>
          <a:ea typeface="맑은 고딕" pitchFamily="50" charset="-127"/>
          <a:cs typeface="Calibri" pitchFamily="34" charset="0"/>
        </a:defRPr>
      </a:lvl6pPr>
      <a:lvl7pPr marL="1219215" algn="l" rtl="0" eaLnBrk="1" fontAlgn="base" latinLnBrk="1" hangingPunct="1">
        <a:lnSpc>
          <a:spcPct val="90000"/>
        </a:lnSpc>
        <a:spcBef>
          <a:spcPct val="0"/>
        </a:spcBef>
        <a:spcAft>
          <a:spcPct val="0"/>
        </a:spcAft>
        <a:defRPr sz="2667" b="1">
          <a:solidFill>
            <a:schemeClr val="tx1"/>
          </a:solidFill>
          <a:latin typeface="맑은 고딕" pitchFamily="50" charset="-127"/>
          <a:ea typeface="맑은 고딕" pitchFamily="50" charset="-127"/>
          <a:cs typeface="Calibri" pitchFamily="34" charset="0"/>
        </a:defRPr>
      </a:lvl7pPr>
      <a:lvl8pPr marL="1828822" algn="l" rtl="0" eaLnBrk="1" fontAlgn="base" latinLnBrk="1" hangingPunct="1">
        <a:lnSpc>
          <a:spcPct val="90000"/>
        </a:lnSpc>
        <a:spcBef>
          <a:spcPct val="0"/>
        </a:spcBef>
        <a:spcAft>
          <a:spcPct val="0"/>
        </a:spcAft>
        <a:defRPr sz="2667" b="1">
          <a:solidFill>
            <a:schemeClr val="tx1"/>
          </a:solidFill>
          <a:latin typeface="맑은 고딕" pitchFamily="50" charset="-127"/>
          <a:ea typeface="맑은 고딕" pitchFamily="50" charset="-127"/>
          <a:cs typeface="Calibri" pitchFamily="34" charset="0"/>
        </a:defRPr>
      </a:lvl8pPr>
      <a:lvl9pPr marL="2438431" algn="l" rtl="0" eaLnBrk="1" fontAlgn="base" latinLnBrk="1" hangingPunct="1">
        <a:lnSpc>
          <a:spcPct val="90000"/>
        </a:lnSpc>
        <a:spcBef>
          <a:spcPct val="0"/>
        </a:spcBef>
        <a:spcAft>
          <a:spcPct val="0"/>
        </a:spcAft>
        <a:defRPr sz="2667" b="1">
          <a:solidFill>
            <a:schemeClr val="tx1"/>
          </a:solidFill>
          <a:latin typeface="맑은 고딕" pitchFamily="50" charset="-127"/>
          <a:ea typeface="맑은 고딕" pitchFamily="50" charset="-127"/>
          <a:cs typeface="Calibri" pitchFamily="34" charset="0"/>
        </a:defRPr>
      </a:lvl9pPr>
    </p:titleStyle>
    <p:bodyStyle>
      <a:lvl1pPr marL="304803" indent="-304803" algn="l" rtl="0" eaLnBrk="1" fontAlgn="base" latinLnBrk="1" hangingPunct="1">
        <a:spcBef>
          <a:spcPct val="0"/>
        </a:spcBef>
        <a:spcAft>
          <a:spcPts val="800"/>
        </a:spcAft>
        <a:buBlip>
          <a:blip r:embed="rId8"/>
        </a:buBlip>
        <a:defRPr sz="2667" kern="1200">
          <a:solidFill>
            <a:schemeClr val="tx1"/>
          </a:solidFill>
          <a:latin typeface="Calibri" panose="020F0502020204030204" pitchFamily="34" charset="0"/>
          <a:ea typeface="+mn-ea"/>
          <a:cs typeface="Calibri" panose="020F0502020204030204" pitchFamily="34" charset="0"/>
        </a:defRPr>
      </a:lvl1pPr>
      <a:lvl2pPr marL="478372" indent="-239187" algn="l" rtl="0" eaLnBrk="1" fontAlgn="base" latinLnBrk="1" hangingPunct="1">
        <a:spcBef>
          <a:spcPct val="0"/>
        </a:spcBef>
        <a:spcAft>
          <a:spcPts val="667"/>
        </a:spcAft>
        <a:buClr>
          <a:srgbClr val="01B3E3"/>
        </a:buClr>
        <a:buSzPct val="130000"/>
        <a:buFont typeface="Wingdings" pitchFamily="2" charset="2"/>
        <a:buChar char="§"/>
        <a:defRPr sz="2133" kern="1200">
          <a:solidFill>
            <a:schemeClr val="tx1"/>
          </a:solidFill>
          <a:latin typeface="Calibri" panose="020F0502020204030204" pitchFamily="34" charset="0"/>
          <a:ea typeface="+mn-ea"/>
          <a:cs typeface="Calibri" panose="020F0502020204030204" pitchFamily="34" charset="0"/>
        </a:defRPr>
      </a:lvl2pPr>
      <a:lvl3pPr marL="863610" indent="-287870" algn="l" rtl="0" eaLnBrk="1" fontAlgn="base" latinLnBrk="1" hangingPunct="1">
        <a:spcBef>
          <a:spcPct val="0"/>
        </a:spcBef>
        <a:spcAft>
          <a:spcPts val="667"/>
        </a:spcAft>
        <a:buClr>
          <a:srgbClr val="01B3E3"/>
        </a:buClr>
        <a:buFont typeface="Wingdings" pitchFamily="2" charset="2"/>
        <a:buChar char="ü"/>
        <a:defRPr sz="1867" kern="1200">
          <a:solidFill>
            <a:schemeClr val="tx1"/>
          </a:solidFill>
          <a:latin typeface="Calibri" panose="020F0502020204030204" pitchFamily="34" charset="0"/>
          <a:ea typeface="+mn-ea"/>
          <a:cs typeface="Calibri" panose="020F0502020204030204" pitchFamily="34" charset="0"/>
        </a:defRPr>
      </a:lvl3pPr>
      <a:lvl4pPr marL="1174765" indent="-304803" algn="l" rtl="0" eaLnBrk="1" fontAlgn="base" latinLnBrk="1" hangingPunct="1">
        <a:spcBef>
          <a:spcPct val="0"/>
        </a:spcBef>
        <a:spcAft>
          <a:spcPts val="667"/>
        </a:spcAft>
        <a:buClr>
          <a:srgbClr val="01B3E3"/>
        </a:buClr>
        <a:buSzPct val="150000"/>
        <a:buFont typeface="Calibri" pitchFamily="34" charset="0"/>
        <a:buChar char="─"/>
        <a:defRPr sz="1600" kern="1200">
          <a:solidFill>
            <a:schemeClr val="tx1"/>
          </a:solidFill>
          <a:latin typeface="Calibri" panose="020F0502020204030204" pitchFamily="34" charset="0"/>
          <a:ea typeface="+mn-ea"/>
          <a:cs typeface="Calibri" panose="020F0502020204030204" pitchFamily="34" charset="0"/>
        </a:defRPr>
      </a:lvl4pPr>
      <a:lvl5pPr marL="2743234" indent="-304803" algn="l" rtl="0" eaLnBrk="1" fontAlgn="base" latinLnBrk="1" hangingPunct="1">
        <a:lnSpc>
          <a:spcPct val="90000"/>
        </a:lnSpc>
        <a:spcBef>
          <a:spcPts val="667"/>
        </a:spcBef>
        <a:spcAft>
          <a:spcPct val="0"/>
        </a:spcAft>
        <a:buFont typeface="Arial" pitchFamily="34" charset="0"/>
        <a:buChar char="•"/>
        <a:defRPr sz="1867" kern="1200">
          <a:solidFill>
            <a:schemeClr val="tx1"/>
          </a:solidFill>
          <a:latin typeface="Calibri" panose="020F0502020204030204" pitchFamily="34" charset="0"/>
          <a:ea typeface="+mn-ea"/>
          <a:cs typeface="Calibri" panose="020F0502020204030204" pitchFamily="34" charset="0"/>
        </a:defRPr>
      </a:lvl5pPr>
      <a:lvl6pPr marL="3352842" indent="-304803" algn="l" defTabSz="1219215" rtl="0" eaLnBrk="1" latinLnBrk="1"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449" indent="-304803" algn="l" defTabSz="1219215" rtl="0" eaLnBrk="1" latinLnBrk="1"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2056" indent="-304803" algn="l" defTabSz="1219215" rtl="0" eaLnBrk="1" latinLnBrk="1"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664" indent="-304803" algn="l" defTabSz="1219215" rtl="0" eaLnBrk="1" latinLnBrk="1"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ko-KR"/>
      </a:defPPr>
      <a:lvl1pPr marL="0" algn="l" defTabSz="1219215" rtl="0" eaLnBrk="1" latinLnBrk="1" hangingPunct="1">
        <a:defRPr sz="2400" kern="1200">
          <a:solidFill>
            <a:schemeClr val="tx1"/>
          </a:solidFill>
          <a:latin typeface="+mn-lt"/>
          <a:ea typeface="+mn-ea"/>
          <a:cs typeface="+mn-cs"/>
        </a:defRPr>
      </a:lvl1pPr>
      <a:lvl2pPr marL="609607" algn="l" defTabSz="1219215" rtl="0" eaLnBrk="1" latinLnBrk="1" hangingPunct="1">
        <a:defRPr sz="2400" kern="1200">
          <a:solidFill>
            <a:schemeClr val="tx1"/>
          </a:solidFill>
          <a:latin typeface="+mn-lt"/>
          <a:ea typeface="+mn-ea"/>
          <a:cs typeface="+mn-cs"/>
        </a:defRPr>
      </a:lvl2pPr>
      <a:lvl3pPr marL="1219215" algn="l" defTabSz="1219215" rtl="0" eaLnBrk="1" latinLnBrk="1" hangingPunct="1">
        <a:defRPr sz="2400" kern="1200">
          <a:solidFill>
            <a:schemeClr val="tx1"/>
          </a:solidFill>
          <a:latin typeface="+mn-lt"/>
          <a:ea typeface="+mn-ea"/>
          <a:cs typeface="+mn-cs"/>
        </a:defRPr>
      </a:lvl3pPr>
      <a:lvl4pPr marL="1828822" algn="l" defTabSz="1219215" rtl="0" eaLnBrk="1" latinLnBrk="1" hangingPunct="1">
        <a:defRPr sz="2400" kern="1200">
          <a:solidFill>
            <a:schemeClr val="tx1"/>
          </a:solidFill>
          <a:latin typeface="+mn-lt"/>
          <a:ea typeface="+mn-ea"/>
          <a:cs typeface="+mn-cs"/>
        </a:defRPr>
      </a:lvl4pPr>
      <a:lvl5pPr marL="2438431" algn="l" defTabSz="1219215" rtl="0" eaLnBrk="1" latinLnBrk="1" hangingPunct="1">
        <a:defRPr sz="2400" kern="1200">
          <a:solidFill>
            <a:schemeClr val="tx1"/>
          </a:solidFill>
          <a:latin typeface="+mn-lt"/>
          <a:ea typeface="+mn-ea"/>
          <a:cs typeface="+mn-cs"/>
        </a:defRPr>
      </a:lvl5pPr>
      <a:lvl6pPr marL="3048038" algn="l" defTabSz="1219215" rtl="0" eaLnBrk="1" latinLnBrk="1" hangingPunct="1">
        <a:defRPr sz="2400" kern="1200">
          <a:solidFill>
            <a:schemeClr val="tx1"/>
          </a:solidFill>
          <a:latin typeface="+mn-lt"/>
          <a:ea typeface="+mn-ea"/>
          <a:cs typeface="+mn-cs"/>
        </a:defRPr>
      </a:lvl6pPr>
      <a:lvl7pPr marL="3657646" algn="l" defTabSz="1219215" rtl="0" eaLnBrk="1" latinLnBrk="1" hangingPunct="1">
        <a:defRPr sz="2400" kern="1200">
          <a:solidFill>
            <a:schemeClr val="tx1"/>
          </a:solidFill>
          <a:latin typeface="+mn-lt"/>
          <a:ea typeface="+mn-ea"/>
          <a:cs typeface="+mn-cs"/>
        </a:defRPr>
      </a:lvl7pPr>
      <a:lvl8pPr marL="4267252" algn="l" defTabSz="1219215" rtl="0" eaLnBrk="1" latinLnBrk="1" hangingPunct="1">
        <a:defRPr sz="2400" kern="1200">
          <a:solidFill>
            <a:schemeClr val="tx1"/>
          </a:solidFill>
          <a:latin typeface="+mn-lt"/>
          <a:ea typeface="+mn-ea"/>
          <a:cs typeface="+mn-cs"/>
        </a:defRPr>
      </a:lvl8pPr>
      <a:lvl9pPr marL="4876859" algn="l" defTabSz="1219215"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hyperlink" Target="https://doi.org/10.1117/12.2559155" TargetMode="Externa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7.png"/><Relationship Id="rId2" Type="http://schemas.openxmlformats.org/officeDocument/2006/relationships/image" Target="../media/image29.png"/><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2.png"/><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6.pn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711146" y="882869"/>
            <a:ext cx="5781592" cy="5318770"/>
            <a:chOff x="875953" y="882869"/>
            <a:chExt cx="5272599" cy="5318770"/>
          </a:xfrm>
        </p:grpSpPr>
        <p:sp>
          <p:nvSpPr>
            <p:cNvPr id="4" name="TextBox 3"/>
            <p:cNvSpPr txBox="1"/>
            <p:nvPr/>
          </p:nvSpPr>
          <p:spPr>
            <a:xfrm>
              <a:off x="875953" y="2818979"/>
              <a:ext cx="5272599" cy="2616101"/>
            </a:xfrm>
            <a:prstGeom prst="rect">
              <a:avLst/>
            </a:prstGeom>
            <a:noFill/>
          </p:spPr>
          <p:txBody>
            <a:bodyPr wrap="square" rtlCol="0">
              <a:spAutoFit/>
            </a:bodyPr>
            <a:lstStyle/>
            <a:p>
              <a:pPr algn="ctr" latinLnBrk="0"/>
              <a:r>
                <a:rPr lang="en-IN" sz="2000" b="1" dirty="0">
                  <a:latin typeface="Times New Roman" panose="02020603050405020304" pitchFamily="18" charset="0"/>
                  <a:cs typeface="Times New Roman" panose="02020603050405020304" pitchFamily="18" charset="0"/>
                </a:rPr>
                <a:t>RF-Sensor Based Human Activity </a:t>
              </a:r>
              <a:r>
                <a:rPr lang="en-IN" sz="2000" b="1" dirty="0" smtClean="0">
                  <a:latin typeface="Times New Roman" panose="02020603050405020304" pitchFamily="18" charset="0"/>
                  <a:cs typeface="Times New Roman" panose="02020603050405020304" pitchFamily="18" charset="0"/>
                </a:rPr>
                <a:t>Recognition Using Hierarchical Classifier</a:t>
              </a:r>
            </a:p>
            <a:p>
              <a:pPr algn="ctr" latinLnBrk="0"/>
              <a:endParaRPr lang="en-IN" sz="2000" b="1" dirty="0">
                <a:latin typeface="Times New Roman" panose="02020603050405020304" pitchFamily="18" charset="0"/>
                <a:cs typeface="Times New Roman" panose="02020603050405020304" pitchFamily="18" charset="0"/>
              </a:endParaRPr>
            </a:p>
            <a:p>
              <a:pPr latinLnBrk="0"/>
              <a:r>
                <a:rPr lang="en-IN" sz="2000" b="1" dirty="0" smtClean="0">
                  <a:latin typeface="Times New Roman" panose="02020603050405020304" pitchFamily="18" charset="0"/>
                  <a:cs typeface="Times New Roman" panose="02020603050405020304" pitchFamily="18" charset="0"/>
                </a:rPr>
                <a:t>			</a:t>
              </a:r>
              <a:r>
                <a:rPr lang="en-IN" sz="1400" b="1" dirty="0" smtClean="0">
                  <a:latin typeface="Times New Roman" panose="02020603050405020304" pitchFamily="18" charset="0"/>
                  <a:cs typeface="Times New Roman" panose="02020603050405020304" pitchFamily="18" charset="0"/>
                </a:rPr>
                <a:t>- </a:t>
              </a:r>
              <a:r>
                <a:rPr lang="en-IN" sz="1400" b="1" dirty="0" err="1" smtClean="0">
                  <a:latin typeface="Times New Roman" panose="02020603050405020304" pitchFamily="18" charset="0"/>
                  <a:cs typeface="Times New Roman" panose="02020603050405020304" pitchFamily="18" charset="0"/>
                </a:rPr>
                <a:t>Pedamalli</a:t>
              </a:r>
              <a:r>
                <a:rPr lang="en-IN" sz="1400" b="1" dirty="0" smtClean="0">
                  <a:latin typeface="Times New Roman" panose="02020603050405020304" pitchFamily="18" charset="0"/>
                  <a:cs typeface="Times New Roman" panose="02020603050405020304" pitchFamily="18" charset="0"/>
                </a:rPr>
                <a:t> </a:t>
              </a:r>
              <a:r>
                <a:rPr lang="en-IN" sz="1400" b="1" dirty="0" err="1" smtClean="0">
                  <a:latin typeface="Times New Roman" panose="02020603050405020304" pitchFamily="18" charset="0"/>
                  <a:cs typeface="Times New Roman" panose="02020603050405020304" pitchFamily="18" charset="0"/>
                </a:rPr>
                <a:t>Saikrishna</a:t>
              </a:r>
              <a:endParaRPr lang="en-IN" sz="1400" b="1" dirty="0" smtClean="0">
                <a:latin typeface="Times New Roman" panose="02020603050405020304" pitchFamily="18" charset="0"/>
                <a:cs typeface="Times New Roman" panose="02020603050405020304" pitchFamily="18" charset="0"/>
              </a:endParaRPr>
            </a:p>
            <a:p>
              <a:pPr latinLnBrk="0"/>
              <a:r>
                <a:rPr lang="en-IN" sz="1400" b="1" dirty="0" smtClean="0">
                  <a:latin typeface="Times New Roman" panose="02020603050405020304" pitchFamily="18" charset="0"/>
                  <a:cs typeface="Times New Roman" panose="02020603050405020304" pitchFamily="18" charset="0"/>
                </a:rPr>
                <a:t>			- </a:t>
              </a:r>
              <a:r>
                <a:rPr lang="en-IN" sz="1400" b="1" dirty="0" err="1" smtClean="0">
                  <a:latin typeface="Times New Roman" panose="02020603050405020304" pitchFamily="18" charset="0"/>
                  <a:cs typeface="Times New Roman" panose="02020603050405020304" pitchFamily="18" charset="0"/>
                </a:rPr>
                <a:t>Ashwini</a:t>
              </a:r>
              <a:r>
                <a:rPr lang="en-IN" sz="1400" b="1" dirty="0" smtClean="0">
                  <a:latin typeface="Times New Roman" panose="02020603050405020304" pitchFamily="18" charset="0"/>
                  <a:cs typeface="Times New Roman" panose="02020603050405020304" pitchFamily="18" charset="0"/>
                </a:rPr>
                <a:t> Kumar</a:t>
              </a:r>
            </a:p>
            <a:p>
              <a:pPr latinLnBrk="0"/>
              <a:r>
                <a:rPr lang="en-IN" sz="1400" b="1" dirty="0">
                  <a:latin typeface="Times New Roman" panose="02020603050405020304" pitchFamily="18" charset="0"/>
                  <a:cs typeface="Times New Roman" panose="02020603050405020304" pitchFamily="18" charset="0"/>
                </a:rPr>
                <a:t>	</a:t>
              </a:r>
              <a:r>
                <a:rPr lang="en-IN" sz="1400" b="1" dirty="0" smtClean="0">
                  <a:latin typeface="Times New Roman" panose="02020603050405020304" pitchFamily="18" charset="0"/>
                  <a:cs typeface="Times New Roman" panose="02020603050405020304" pitchFamily="18" charset="0"/>
                </a:rPr>
                <a:t>		- Ashok Kumar Reddy </a:t>
              </a:r>
              <a:r>
                <a:rPr lang="en-IN" sz="1400" b="1" dirty="0" err="1" smtClean="0">
                  <a:latin typeface="Times New Roman" panose="02020603050405020304" pitchFamily="18" charset="0"/>
                  <a:cs typeface="Times New Roman" panose="02020603050405020304" pitchFamily="18" charset="0"/>
                </a:rPr>
                <a:t>Chavva</a:t>
              </a:r>
              <a:endParaRPr lang="en-IN" sz="1400" b="1" dirty="0" smtClean="0">
                <a:latin typeface="Times New Roman" panose="02020603050405020304" pitchFamily="18" charset="0"/>
                <a:cs typeface="Times New Roman" panose="02020603050405020304" pitchFamily="18" charset="0"/>
              </a:endParaRPr>
            </a:p>
            <a:p>
              <a:pPr latinLnBrk="0"/>
              <a:r>
                <a:rPr lang="en-IN" sz="1400" b="1" dirty="0">
                  <a:latin typeface="Times New Roman" panose="02020603050405020304" pitchFamily="18" charset="0"/>
                  <a:cs typeface="Times New Roman" panose="02020603050405020304" pitchFamily="18" charset="0"/>
                </a:rPr>
                <a:t>	</a:t>
              </a:r>
              <a:r>
                <a:rPr lang="en-IN" sz="1400" b="1" dirty="0" smtClean="0">
                  <a:latin typeface="Times New Roman" panose="02020603050405020304" pitchFamily="18" charset="0"/>
                  <a:cs typeface="Times New Roman" panose="02020603050405020304" pitchFamily="18" charset="0"/>
                </a:rPr>
                <a:t>		- </a:t>
              </a:r>
              <a:r>
                <a:rPr lang="en-IN" sz="1400" b="1" dirty="0" err="1" smtClean="0">
                  <a:latin typeface="Times New Roman" panose="02020603050405020304" pitchFamily="18" charset="0"/>
                  <a:cs typeface="Times New Roman" panose="02020603050405020304" pitchFamily="18" charset="0"/>
                </a:rPr>
                <a:t>Sripada</a:t>
              </a:r>
              <a:r>
                <a:rPr lang="en-IN" sz="1400" b="1" dirty="0" smtClean="0">
                  <a:latin typeface="Times New Roman" panose="02020603050405020304" pitchFamily="18" charset="0"/>
                  <a:cs typeface="Times New Roman" panose="02020603050405020304" pitchFamily="18" charset="0"/>
                </a:rPr>
                <a:t> </a:t>
              </a:r>
              <a:r>
                <a:rPr lang="en-IN" sz="1400" b="1" dirty="0" err="1" smtClean="0">
                  <a:latin typeface="Times New Roman" panose="02020603050405020304" pitchFamily="18" charset="0"/>
                  <a:cs typeface="Times New Roman" panose="02020603050405020304" pitchFamily="18" charset="0"/>
                </a:rPr>
                <a:t>Kadambar</a:t>
              </a:r>
              <a:endParaRPr lang="en-IN" sz="1400" b="1" dirty="0" smtClean="0">
                <a:latin typeface="Times New Roman" panose="02020603050405020304" pitchFamily="18" charset="0"/>
                <a:cs typeface="Times New Roman" panose="02020603050405020304" pitchFamily="18" charset="0"/>
              </a:endParaRPr>
            </a:p>
            <a:p>
              <a:pPr latinLnBrk="0"/>
              <a:endParaRPr lang="en-IN" sz="1400" b="1" dirty="0">
                <a:latin typeface="Times New Roman" panose="02020603050405020304" pitchFamily="18" charset="0"/>
                <a:cs typeface="Times New Roman" panose="02020603050405020304" pitchFamily="18" charset="0"/>
              </a:endParaRPr>
            </a:p>
            <a:p>
              <a:pPr latinLnBrk="0"/>
              <a:r>
                <a:rPr lang="en-IN" sz="1400" b="1" dirty="0" smtClean="0">
                  <a:latin typeface="Times New Roman" panose="02020603050405020304" pitchFamily="18" charset="0"/>
                  <a:cs typeface="Times New Roman" panose="02020603050405020304" pitchFamily="18" charset="0"/>
                </a:rPr>
                <a:t>			Beyond 5G Team</a:t>
              </a:r>
            </a:p>
            <a:p>
              <a:pPr latinLnBrk="0"/>
              <a:r>
                <a:rPr lang="en-IN" sz="1400" b="1" dirty="0">
                  <a:latin typeface="Times New Roman" panose="02020603050405020304" pitchFamily="18" charset="0"/>
                  <a:cs typeface="Times New Roman" panose="02020603050405020304" pitchFamily="18" charset="0"/>
                </a:rPr>
                <a:t>	</a:t>
              </a:r>
              <a:r>
                <a:rPr lang="en-IN" sz="1400" b="1" dirty="0" smtClean="0">
                  <a:latin typeface="Times New Roman" panose="02020603050405020304" pitchFamily="18" charset="0"/>
                  <a:cs typeface="Times New Roman" panose="02020603050405020304" pitchFamily="18" charset="0"/>
                </a:rPr>
                <a:t>		Samsung R&amp;D Institute Bangalore</a:t>
              </a:r>
              <a:endParaRPr lang="en-IN" sz="1400" b="1" dirty="0">
                <a:latin typeface="Times New Roman" panose="02020603050405020304" pitchFamily="18" charset="0"/>
                <a:cs typeface="Times New Roman" panose="02020603050405020304" pitchFamily="18" charset="0"/>
              </a:endParaRPr>
            </a:p>
          </p:txBody>
        </p:sp>
        <p:grpSp>
          <p:nvGrpSpPr>
            <p:cNvPr id="10" name="그룹 9"/>
            <p:cNvGrpSpPr/>
            <p:nvPr/>
          </p:nvGrpSpPr>
          <p:grpSpPr>
            <a:xfrm>
              <a:off x="875953" y="882869"/>
              <a:ext cx="5272599" cy="5318770"/>
              <a:chOff x="634481" y="478216"/>
              <a:chExt cx="6512766" cy="5959906"/>
            </a:xfrm>
          </p:grpSpPr>
          <p:sp>
            <p:nvSpPr>
              <p:cNvPr id="7" name="직사각형 6"/>
              <p:cNvSpPr/>
              <p:nvPr/>
            </p:nvSpPr>
            <p:spPr>
              <a:xfrm>
                <a:off x="634481" y="559837"/>
                <a:ext cx="6419461" cy="58782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8" name="직사각형 7"/>
              <p:cNvSpPr/>
              <p:nvPr/>
            </p:nvSpPr>
            <p:spPr>
              <a:xfrm>
                <a:off x="727786" y="478216"/>
                <a:ext cx="6419461" cy="58782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grpSp>
      </p:grpSp>
      <p:sp>
        <p:nvSpPr>
          <p:cNvPr id="9" name="TextBox 8"/>
          <p:cNvSpPr txBox="1"/>
          <p:nvPr/>
        </p:nvSpPr>
        <p:spPr>
          <a:xfrm>
            <a:off x="752561" y="1771318"/>
            <a:ext cx="5781592" cy="707886"/>
          </a:xfrm>
          <a:prstGeom prst="rect">
            <a:avLst/>
          </a:prstGeom>
          <a:noFill/>
        </p:spPr>
        <p:txBody>
          <a:bodyPr wrap="square" rtlCol="0">
            <a:spAutoFit/>
          </a:bodyPr>
          <a:lstStyle/>
          <a:p>
            <a:pPr algn="ctr" latinLnBrk="0"/>
            <a:r>
              <a:rPr lang="en-IN" sz="2000" b="1" dirty="0">
                <a:latin typeface="Times New Roman" panose="02020603050405020304" pitchFamily="18" charset="0"/>
                <a:cs typeface="Times New Roman" panose="02020603050405020304" pitchFamily="18" charset="0"/>
              </a:rPr>
              <a:t>ITU-ML5G-PS-009: RF-Sensor Based Human Activity Recognition</a:t>
            </a:r>
          </a:p>
        </p:txBody>
      </p:sp>
    </p:spTree>
    <p:extLst>
      <p:ext uri="{BB962C8B-B14F-4D97-AF65-F5344CB8AC3E}">
        <p14:creationId xmlns:p14="http://schemas.microsoft.com/office/powerpoint/2010/main" val="37032908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756457" y="1334172"/>
            <a:ext cx="8437419" cy="1620980"/>
          </a:xfrm>
          <a:solidFill>
            <a:schemeClr val="tx2">
              <a:lumMod val="20000"/>
              <a:lumOff val="80000"/>
            </a:schemeClr>
          </a:solidFill>
        </p:spPr>
        <p:txBody>
          <a:bodyPr>
            <a:noAutofit/>
          </a:bodyPr>
          <a:lstStyle/>
          <a:p>
            <a:pPr marL="0" indent="0" latinLnBrk="0">
              <a:buNone/>
            </a:pPr>
            <a:r>
              <a:rPr lang="en-IN" altLang="ko-KR" sz="1800" dirty="0" smtClean="0">
                <a:latin typeface="Times New Roman" panose="02020603050405020304" pitchFamily="18" charset="0"/>
                <a:cs typeface="Times New Roman" panose="02020603050405020304" pitchFamily="18" charset="0"/>
              </a:rPr>
              <a:t>Conclusion</a:t>
            </a:r>
          </a:p>
          <a:p>
            <a:pPr latinLnBrk="0">
              <a:buFont typeface="Wingdings" panose="05000000000000000000" pitchFamily="2" charset="2"/>
              <a:buChar char="Ø"/>
            </a:pPr>
            <a:r>
              <a:rPr lang="en-IN" altLang="ko-KR" sz="1600" dirty="0" smtClean="0">
                <a:latin typeface="Times New Roman" panose="02020603050405020304" pitchFamily="18" charset="0"/>
                <a:cs typeface="Times New Roman" panose="02020603050405020304" pitchFamily="18" charset="0"/>
              </a:rPr>
              <a:t>Improvement of 4 – 5 % in validation accuracy for all sensors.</a:t>
            </a:r>
            <a:endParaRPr lang="en-IN" sz="1600" dirty="0" smtClean="0">
              <a:latin typeface="Times New Roman" panose="02020603050405020304" pitchFamily="18" charset="0"/>
              <a:cs typeface="Times New Roman" panose="02020603050405020304" pitchFamily="18" charset="0"/>
            </a:endParaRPr>
          </a:p>
          <a:p>
            <a:pPr latinLnBrk="0">
              <a:buFont typeface="Wingdings" panose="05000000000000000000" pitchFamily="2" charset="2"/>
              <a:buChar char="Ø"/>
            </a:pPr>
            <a:r>
              <a:rPr lang="en-IN" altLang="ko-KR" sz="1600" dirty="0" smtClean="0">
                <a:latin typeface="Times New Roman" panose="02020603050405020304" pitchFamily="18" charset="0"/>
                <a:cs typeface="Times New Roman" panose="02020603050405020304" pitchFamily="18" charset="0"/>
              </a:rPr>
              <a:t>Requires only 21% compute of CNN and 10.5 % of CAE under best case scenario.</a:t>
            </a:r>
          </a:p>
          <a:p>
            <a:pPr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Average complexity is 93% of that of CNN and 46.6% of that of CAE.</a:t>
            </a:r>
            <a:endParaRPr lang="en-IN" sz="1600" dirty="0">
              <a:latin typeface="Times New Roman" panose="02020603050405020304" pitchFamily="18" charset="0"/>
              <a:cs typeface="Times New Roman" panose="02020603050405020304" pitchFamily="18" charset="0"/>
            </a:endParaRPr>
          </a:p>
          <a:p>
            <a:pPr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Less prone to overfitting – less parameters, inclusion of Batch normalization and Dropout.</a:t>
            </a:r>
          </a:p>
          <a:p>
            <a:pPr latinLnBrk="0">
              <a:buFont typeface="Wingdings" panose="05000000000000000000" pitchFamily="2" charset="2"/>
              <a:buChar char="Ø"/>
            </a:pPr>
            <a:endParaRPr lang="en-IN" sz="1600" dirty="0" smtClean="0">
              <a:latin typeface="Times New Roman" panose="02020603050405020304" pitchFamily="18" charset="0"/>
              <a:cs typeface="Times New Roman" panose="02020603050405020304" pitchFamily="18" charset="0"/>
            </a:endParaRPr>
          </a:p>
          <a:p>
            <a:pPr lvl="1" latinLnBrk="0">
              <a:buFont typeface="Wingdings" panose="05000000000000000000" pitchFamily="2" charset="2"/>
              <a:buChar char="Ø"/>
            </a:pPr>
            <a:endParaRPr lang="en-IN" sz="1600" dirty="0" smtClean="0">
              <a:latin typeface="Times New Roman" panose="02020603050405020304" pitchFamily="18" charset="0"/>
              <a:cs typeface="Times New Roman" panose="02020603050405020304" pitchFamily="18" charset="0"/>
            </a:endParaRPr>
          </a:p>
        </p:txBody>
      </p:sp>
      <p:sp>
        <p:nvSpPr>
          <p:cNvPr id="5" name="Title 4"/>
          <p:cNvSpPr txBox="1">
            <a:spLocks/>
          </p:cNvSpPr>
          <p:nvPr/>
        </p:nvSpPr>
        <p:spPr>
          <a:xfrm>
            <a:off x="134946" y="111882"/>
            <a:ext cx="10916531" cy="5087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1" hangingPunct="1">
              <a:lnSpc>
                <a:spcPct val="90000"/>
              </a:lnSpc>
              <a:spcBef>
                <a:spcPct val="0"/>
              </a:spcBef>
              <a:spcAft>
                <a:spcPts val="0"/>
              </a:spcAft>
              <a:buClrTx/>
              <a:buSzTx/>
              <a:buFontTx/>
              <a:buNone/>
              <a:tabLst/>
              <a:defRPr/>
            </a:pPr>
            <a:r>
              <a:rPr lang="en-US" sz="2670" noProof="0" dirty="0" smtClean="0">
                <a:solidFill>
                  <a:srgbClr val="FFFFFF"/>
                </a:solidFill>
                <a:latin typeface="SamsungOne 800C" panose="020B0906030303020204" pitchFamily="34" charset="0"/>
              </a:rPr>
              <a:t>Conclusion and Future Work</a:t>
            </a:r>
            <a:endParaRPr kumimoji="0" lang="en-IN" sz="4400" b="0" i="0" u="none" strike="noStrike" kern="1200" cap="none" spc="0" normalizeH="0" baseline="0" noProof="0" dirty="0" smtClean="0">
              <a:ln>
                <a:noFill/>
              </a:ln>
              <a:solidFill>
                <a:prstClr val="black"/>
              </a:solidFill>
              <a:effectLst/>
              <a:uLnTx/>
              <a:uFillTx/>
              <a:latin typeface="Calibri Light" panose="020F0302020204030204"/>
              <a:ea typeface="+mj-ea"/>
              <a:cs typeface="+mj-cs"/>
            </a:endParaRPr>
          </a:p>
        </p:txBody>
      </p:sp>
      <p:sp>
        <p:nvSpPr>
          <p:cNvPr id="4" name="Content Placeholder 1"/>
          <p:cNvSpPr txBox="1">
            <a:spLocks/>
          </p:cNvSpPr>
          <p:nvPr/>
        </p:nvSpPr>
        <p:spPr>
          <a:xfrm>
            <a:off x="756457" y="3668684"/>
            <a:ext cx="8437419" cy="1410392"/>
          </a:xfrm>
          <a:prstGeom prst="rect">
            <a:avLst/>
          </a:prstGeom>
          <a:solidFill>
            <a:schemeClr val="tx2">
              <a:lumMod val="20000"/>
              <a:lumOff val="80000"/>
            </a:schemeClr>
          </a:solidFill>
        </p:spPr>
        <p:txBody>
          <a:bodyPr vert="horz" lIns="0" tIns="39832" rIns="79659" bIns="39832" rtlCol="0">
            <a:noAutofit/>
          </a:bodyPr>
          <a:lstStyle>
            <a:lvl1pPr marL="199164" indent="-199164" algn="l" defTabSz="914400" rtl="0" eaLnBrk="1" latinLnBrk="1" hangingPunct="1">
              <a:lnSpc>
                <a:spcPct val="100000"/>
              </a:lnSpc>
              <a:spcBef>
                <a:spcPts val="328"/>
              </a:spcBef>
              <a:spcAft>
                <a:spcPts val="0"/>
              </a:spcAft>
              <a:buClr>
                <a:schemeClr val="accent1"/>
              </a:buClr>
              <a:buSzPct val="100000"/>
              <a:buFont typeface="Wingdings" pitchFamily="2" charset="2"/>
              <a:buChar char="§"/>
              <a:defRPr sz="1500" kern="1200">
                <a:solidFill>
                  <a:schemeClr val="tx1"/>
                </a:solidFill>
                <a:latin typeface="+mn-ea"/>
                <a:ea typeface="+mn-ea"/>
                <a:cs typeface="+mn-cs"/>
              </a:defRPr>
            </a:lvl1pPr>
            <a:lvl2pPr marL="398323" indent="-199164" algn="l" defTabSz="914400" rtl="0" eaLnBrk="1" latinLnBrk="1" hangingPunct="1">
              <a:lnSpc>
                <a:spcPct val="100000"/>
              </a:lnSpc>
              <a:spcBef>
                <a:spcPts val="328"/>
              </a:spcBef>
              <a:spcAft>
                <a:spcPts val="0"/>
              </a:spcAft>
              <a:buClr>
                <a:schemeClr val="tx1">
                  <a:lumMod val="50000"/>
                  <a:lumOff val="50000"/>
                </a:schemeClr>
              </a:buClr>
              <a:buSzPct val="100000"/>
              <a:buFont typeface="Arial" pitchFamily="34" charset="0"/>
              <a:buChar char="-"/>
              <a:defRPr lang="en-US" altLang="en-US" sz="1500" kern="1200" dirty="0" smtClean="0">
                <a:solidFill>
                  <a:schemeClr val="tx1"/>
                </a:solidFill>
                <a:latin typeface="Arial" pitchFamily="34" charset="0"/>
                <a:ea typeface="+mn-ea"/>
                <a:cs typeface="Arial" pitchFamily="34" charset="0"/>
              </a:defRPr>
            </a:lvl2pPr>
            <a:lvl3pPr marL="597485" indent="-199164" algn="l" defTabSz="914400" rtl="0" eaLnBrk="1" latinLnBrk="1" hangingPunct="1">
              <a:lnSpc>
                <a:spcPct val="100000"/>
              </a:lnSpc>
              <a:spcBef>
                <a:spcPts val="328"/>
              </a:spcBef>
              <a:spcAft>
                <a:spcPts val="0"/>
              </a:spcAft>
              <a:buClr>
                <a:schemeClr val="accent1"/>
              </a:buClr>
              <a:buFont typeface="Arial" pitchFamily="34" charset="0"/>
              <a:buChar char="•"/>
              <a:defRPr sz="1500" kern="1200">
                <a:solidFill>
                  <a:schemeClr val="tx1"/>
                </a:solidFill>
                <a:latin typeface="+mn-ea"/>
                <a:ea typeface="+mn-ea"/>
                <a:cs typeface="+mn-cs"/>
              </a:defRPr>
            </a:lvl3pPr>
            <a:lvl4pPr marL="796648" indent="-199164" algn="l" defTabSz="914400" rtl="0" eaLnBrk="1" latinLnBrk="1" hangingPunct="1">
              <a:lnSpc>
                <a:spcPct val="100000"/>
              </a:lnSpc>
              <a:spcBef>
                <a:spcPts val="328"/>
              </a:spcBef>
              <a:spcAft>
                <a:spcPts val="0"/>
              </a:spcAft>
              <a:buClr>
                <a:schemeClr val="tx1">
                  <a:lumMod val="50000"/>
                  <a:lumOff val="50000"/>
                </a:schemeClr>
              </a:buClr>
              <a:buFont typeface="Wingdings" pitchFamily="2" charset="2"/>
              <a:buChar char="§"/>
              <a:defRPr sz="1500" kern="1200">
                <a:solidFill>
                  <a:schemeClr val="tx1"/>
                </a:solidFill>
                <a:latin typeface="+mn-ea"/>
                <a:ea typeface="+mn-ea"/>
                <a:cs typeface="+mn-cs"/>
              </a:defRPr>
            </a:lvl4pPr>
            <a:lvl5pPr marL="995809" indent="-199164" algn="l" defTabSz="914400" rtl="0" eaLnBrk="1" latinLnBrk="1" hangingPunct="1">
              <a:lnSpc>
                <a:spcPct val="100000"/>
              </a:lnSpc>
              <a:spcBef>
                <a:spcPts val="328"/>
              </a:spcBef>
              <a:spcAft>
                <a:spcPts val="0"/>
              </a:spcAft>
              <a:buClr>
                <a:schemeClr val="tx1">
                  <a:lumMod val="50000"/>
                  <a:lumOff val="50000"/>
                </a:schemeClr>
              </a:buClr>
              <a:buFont typeface="Arial" pitchFamily="34" charset="0"/>
              <a:buChar char="•"/>
              <a:defRPr sz="1500" kern="1200">
                <a:solidFill>
                  <a:schemeClr val="tx1"/>
                </a:solidFill>
                <a:latin typeface="+mn-ea"/>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latinLnBrk="0">
              <a:buFont typeface="Wingdings" pitchFamily="2" charset="2"/>
              <a:buNone/>
            </a:pPr>
            <a:r>
              <a:rPr lang="en-IN" altLang="ko-KR" sz="1800" dirty="0" smtClean="0">
                <a:latin typeface="Times New Roman" panose="02020603050405020304" pitchFamily="18" charset="0"/>
                <a:cs typeface="Times New Roman" panose="02020603050405020304" pitchFamily="18" charset="0"/>
              </a:rPr>
              <a:t>Future Work</a:t>
            </a:r>
          </a:p>
          <a:p>
            <a:pPr latinLnBrk="0">
              <a:buFont typeface="Wingdings" pitchFamily="2" charset="2"/>
              <a:buChar char="Ø"/>
            </a:pPr>
            <a:r>
              <a:rPr lang="en-IN" altLang="ko-KR" sz="1600" dirty="0" smtClean="0">
                <a:latin typeface="Times New Roman" panose="02020603050405020304" pitchFamily="18" charset="0"/>
                <a:cs typeface="Times New Roman" panose="02020603050405020304" pitchFamily="18" charset="0"/>
              </a:rPr>
              <a:t>Exploring Ensemble of different classification algorithms.</a:t>
            </a:r>
          </a:p>
          <a:p>
            <a:pPr latinLnBrk="0">
              <a:buFont typeface="Wingdings" pitchFamily="2" charset="2"/>
              <a:buChar char="Ø"/>
            </a:pPr>
            <a:r>
              <a:rPr lang="en-IN" sz="1600" dirty="0" smtClean="0">
                <a:latin typeface="Times New Roman" panose="02020603050405020304" pitchFamily="18" charset="0"/>
                <a:cs typeface="Times New Roman" panose="02020603050405020304" pitchFamily="18" charset="0"/>
              </a:rPr>
              <a:t>Hyper-parameter tuning for stage 2 classifier – optimizing complexity.</a:t>
            </a:r>
          </a:p>
          <a:p>
            <a:pPr latinLnBrk="0">
              <a:buFont typeface="Wingdings" pitchFamily="2" charset="2"/>
              <a:buChar char="Ø"/>
            </a:pPr>
            <a:r>
              <a:rPr lang="en-IN" sz="1600" dirty="0" smtClean="0">
                <a:latin typeface="Times New Roman" panose="02020603050405020304" pitchFamily="18" charset="0"/>
                <a:cs typeface="Times New Roman" panose="02020603050405020304" pitchFamily="18" charset="0"/>
              </a:rPr>
              <a:t>Exploiting the raw data instead of spectrogram images.</a:t>
            </a:r>
          </a:p>
          <a:p>
            <a:pPr latinLnBrk="0">
              <a:buFont typeface="Wingdings" pitchFamily="2" charset="2"/>
              <a:buChar char="Ø"/>
            </a:pPr>
            <a:endParaRPr lang="en-IN" sz="1600" dirty="0" smtClean="0">
              <a:latin typeface="Times New Roman" panose="02020603050405020304" pitchFamily="18" charset="0"/>
              <a:cs typeface="Times New Roman" panose="02020603050405020304" pitchFamily="18" charset="0"/>
            </a:endParaRPr>
          </a:p>
          <a:p>
            <a:pPr lvl="1" latinLnBrk="0">
              <a:buFont typeface="Wingdings" panose="05000000000000000000" pitchFamily="2" charset="2"/>
              <a:buChar char="Ø"/>
            </a:pP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0638146"/>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756457" y="681645"/>
            <a:ext cx="10598727" cy="6176356"/>
          </a:xfrm>
        </p:spPr>
        <p:txBody>
          <a:bodyPr>
            <a:noAutofit/>
          </a:bodyPr>
          <a:lstStyle/>
          <a:p>
            <a:pPr marL="0" indent="0" latinLnBrk="0">
              <a:buNone/>
            </a:pPr>
            <a:r>
              <a:rPr lang="en-IN" sz="1600" dirty="0" smtClean="0">
                <a:latin typeface="Times New Roman" panose="02020603050405020304" pitchFamily="18" charset="0"/>
                <a:cs typeface="Times New Roman" panose="02020603050405020304" pitchFamily="18" charset="0"/>
              </a:rPr>
              <a:t>[1] </a:t>
            </a:r>
            <a:r>
              <a:rPr lang="en-IN" sz="1600" dirty="0" err="1" smtClean="0">
                <a:latin typeface="Times New Roman" panose="02020603050405020304" pitchFamily="18" charset="0"/>
                <a:cs typeface="Times New Roman" panose="02020603050405020304" pitchFamily="18" charset="0"/>
              </a:rPr>
              <a:t>Sevgi</a:t>
            </a:r>
            <a:r>
              <a:rPr lang="en-IN" sz="1600" dirty="0" smtClean="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Z. </a:t>
            </a:r>
            <a:r>
              <a:rPr lang="en-IN" sz="1600" dirty="0" err="1">
                <a:latin typeface="Times New Roman" panose="02020603050405020304" pitchFamily="18" charset="0"/>
                <a:cs typeface="Times New Roman" panose="02020603050405020304" pitchFamily="18" charset="0"/>
              </a:rPr>
              <a:t>Gurbuz</a:t>
            </a:r>
            <a:r>
              <a:rPr lang="en-IN" sz="1600" dirty="0">
                <a:latin typeface="Times New Roman" panose="02020603050405020304" pitchFamily="18" charset="0"/>
                <a:cs typeface="Times New Roman" panose="02020603050405020304" pitchFamily="18" charset="0"/>
              </a:rPr>
              <a:t>, M. </a:t>
            </a:r>
            <a:r>
              <a:rPr lang="en-IN" sz="1600" dirty="0" err="1">
                <a:latin typeface="Times New Roman" panose="02020603050405020304" pitchFamily="18" charset="0"/>
                <a:cs typeface="Times New Roman" panose="02020603050405020304" pitchFamily="18" charset="0"/>
              </a:rPr>
              <a:t>Mahbubur</a:t>
            </a:r>
            <a:r>
              <a:rPr lang="en-IN" sz="1600" dirty="0">
                <a:latin typeface="Times New Roman" panose="02020603050405020304" pitchFamily="18" charset="0"/>
                <a:cs typeface="Times New Roman" panose="02020603050405020304" pitchFamily="18" charset="0"/>
              </a:rPr>
              <a:t> Rahman, </a:t>
            </a:r>
            <a:r>
              <a:rPr lang="en-IN" sz="1600" dirty="0" err="1">
                <a:latin typeface="Times New Roman" panose="02020603050405020304" pitchFamily="18" charset="0"/>
                <a:cs typeface="Times New Roman" panose="02020603050405020304" pitchFamily="18" charset="0"/>
              </a:rPr>
              <a:t>Emre</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Kurtoglu</a:t>
            </a:r>
            <a:r>
              <a:rPr lang="en-IN" sz="1600" dirty="0">
                <a:latin typeface="Times New Roman" panose="02020603050405020304" pitchFamily="18" charset="0"/>
                <a:cs typeface="Times New Roman" panose="02020603050405020304" pitchFamily="18" charset="0"/>
              </a:rPr>
              <a:t>, Trevor </a:t>
            </a:r>
            <a:r>
              <a:rPr lang="en-IN" sz="1600" dirty="0" err="1">
                <a:latin typeface="Times New Roman" panose="02020603050405020304" pitchFamily="18" charset="0"/>
                <a:cs typeface="Times New Roman" panose="02020603050405020304" pitchFamily="18" charset="0"/>
              </a:rPr>
              <a:t>Macks</a:t>
            </a:r>
            <a:r>
              <a:rPr lang="en-IN" sz="1600" dirty="0">
                <a:latin typeface="Times New Roman" panose="02020603050405020304" pitchFamily="18" charset="0"/>
                <a:cs typeface="Times New Roman" panose="02020603050405020304" pitchFamily="18" charset="0"/>
              </a:rPr>
              <a:t>, Francesco </a:t>
            </a:r>
            <a:r>
              <a:rPr lang="en-IN" sz="1600" dirty="0" err="1">
                <a:latin typeface="Times New Roman" panose="02020603050405020304" pitchFamily="18" charset="0"/>
                <a:cs typeface="Times New Roman" panose="02020603050405020304" pitchFamily="18" charset="0"/>
              </a:rPr>
              <a:t>Fioranelli</a:t>
            </a:r>
            <a:r>
              <a:rPr lang="en-IN" sz="1600" dirty="0">
                <a:latin typeface="Times New Roman" panose="02020603050405020304" pitchFamily="18" charset="0"/>
                <a:cs typeface="Times New Roman" panose="02020603050405020304" pitchFamily="18" charset="0"/>
              </a:rPr>
              <a:t>, "Cross-frequency training with adversarial learning for radar micro-Doppler signature classification (Rising Researcher)," Proc. SPIE 11408, Radar Sensor Technology XXIV, 114080A (11 May 2020);</a:t>
            </a:r>
            <a:r>
              <a:rPr lang="en-IN" sz="1600" u="sng" dirty="0">
                <a:latin typeface="Times New Roman" panose="02020603050405020304" pitchFamily="18" charset="0"/>
                <a:cs typeface="Times New Roman" panose="02020603050405020304" pitchFamily="18" charset="0"/>
                <a:hlinkClick r:id="rId2"/>
              </a:rPr>
              <a:t> https://</a:t>
            </a:r>
            <a:r>
              <a:rPr lang="en-IN" sz="1600" u="sng" dirty="0" smtClean="0">
                <a:latin typeface="Times New Roman" panose="02020603050405020304" pitchFamily="18" charset="0"/>
                <a:cs typeface="Times New Roman" panose="02020603050405020304" pitchFamily="18" charset="0"/>
                <a:hlinkClick r:id="rId2"/>
              </a:rPr>
              <a:t>doi.org/10.1117/12.2559155</a:t>
            </a:r>
            <a:endParaRPr lang="en-IN" sz="1600" u="sng" dirty="0" smtClean="0">
              <a:latin typeface="Times New Roman" panose="02020603050405020304" pitchFamily="18" charset="0"/>
              <a:cs typeface="Times New Roman" panose="02020603050405020304" pitchFamily="18" charset="0"/>
            </a:endParaRPr>
          </a:p>
          <a:p>
            <a:pPr marL="0" indent="0" latinLnBrk="0">
              <a:buNone/>
            </a:pPr>
            <a:endParaRPr lang="en-IN" sz="1600" dirty="0" smtClean="0">
              <a:latin typeface="Times New Roman" panose="02020603050405020304" pitchFamily="18" charset="0"/>
              <a:cs typeface="Times New Roman" panose="02020603050405020304" pitchFamily="18" charset="0"/>
            </a:endParaRPr>
          </a:p>
          <a:p>
            <a:pPr marL="0" indent="0" latinLnBrk="0">
              <a:buNone/>
            </a:pPr>
            <a:r>
              <a:rPr lang="en-IN" sz="1600" dirty="0" smtClean="0">
                <a:latin typeface="Times New Roman" panose="02020603050405020304" pitchFamily="18" charset="0"/>
                <a:cs typeface="Times New Roman" panose="02020603050405020304" pitchFamily="18" charset="0"/>
              </a:rPr>
              <a:t>[2] </a:t>
            </a:r>
            <a:r>
              <a:rPr lang="en-IN" sz="1600" dirty="0">
                <a:latin typeface="Times New Roman" panose="02020603050405020304" pitchFamily="18" charset="0"/>
                <a:cs typeface="Times New Roman" panose="02020603050405020304" pitchFamily="18" charset="0"/>
              </a:rPr>
              <a:t>I. K. </a:t>
            </a:r>
            <a:r>
              <a:rPr lang="en-IN" sz="1600" dirty="0" err="1">
                <a:latin typeface="Times New Roman" panose="02020603050405020304" pitchFamily="18" charset="0"/>
                <a:cs typeface="Times New Roman" panose="02020603050405020304" pitchFamily="18" charset="0"/>
              </a:rPr>
              <a:t>Sethi</a:t>
            </a:r>
            <a:r>
              <a:rPr lang="en-IN" sz="1600" dirty="0">
                <a:latin typeface="Times New Roman" panose="02020603050405020304" pitchFamily="18" charset="0"/>
                <a:cs typeface="Times New Roman" panose="02020603050405020304" pitchFamily="18" charset="0"/>
              </a:rPr>
              <a:t> and G. P. R. </a:t>
            </a:r>
            <a:r>
              <a:rPr lang="en-IN" sz="1600" dirty="0" err="1">
                <a:latin typeface="Times New Roman" panose="02020603050405020304" pitchFamily="18" charset="0"/>
                <a:cs typeface="Times New Roman" panose="02020603050405020304" pitchFamily="18" charset="0"/>
              </a:rPr>
              <a:t>Sarvarayudu</a:t>
            </a:r>
            <a:r>
              <a:rPr lang="en-IN" sz="1600" dirty="0">
                <a:latin typeface="Times New Roman" panose="02020603050405020304" pitchFamily="18" charset="0"/>
                <a:cs typeface="Times New Roman" panose="02020603050405020304" pitchFamily="18" charset="0"/>
              </a:rPr>
              <a:t>, "Hierarchical Classifier Design Using Mutual Information," in </a:t>
            </a:r>
            <a:r>
              <a:rPr lang="en-IN" sz="1600" i="1" dirty="0">
                <a:latin typeface="Times New Roman" panose="02020603050405020304" pitchFamily="18" charset="0"/>
                <a:cs typeface="Times New Roman" panose="02020603050405020304" pitchFamily="18" charset="0"/>
              </a:rPr>
              <a:t>IEEE Transactions on Pattern Analysis and Machine Intelligence</a:t>
            </a:r>
            <a:r>
              <a:rPr lang="en-IN" sz="1600" dirty="0">
                <a:latin typeface="Times New Roman" panose="02020603050405020304" pitchFamily="18" charset="0"/>
                <a:cs typeface="Times New Roman" panose="02020603050405020304" pitchFamily="18" charset="0"/>
              </a:rPr>
              <a:t>, vol. PAMI-4, no. 4, pp. 441-445, July 1982, </a:t>
            </a:r>
            <a:r>
              <a:rPr lang="en-IN" sz="1600" dirty="0" err="1">
                <a:latin typeface="Times New Roman" panose="02020603050405020304" pitchFamily="18" charset="0"/>
                <a:cs typeface="Times New Roman" panose="02020603050405020304" pitchFamily="18" charset="0"/>
              </a:rPr>
              <a:t>doi</a:t>
            </a:r>
            <a:r>
              <a:rPr lang="en-IN" sz="1600" dirty="0">
                <a:latin typeface="Times New Roman" panose="02020603050405020304" pitchFamily="18" charset="0"/>
                <a:cs typeface="Times New Roman" panose="02020603050405020304" pitchFamily="18" charset="0"/>
              </a:rPr>
              <a:t>: 10.1109/TPAMI.1982.4767278</a:t>
            </a:r>
            <a:r>
              <a:rPr lang="en-IN" sz="1600" dirty="0" smtClean="0">
                <a:latin typeface="Times New Roman" panose="02020603050405020304" pitchFamily="18" charset="0"/>
                <a:cs typeface="Times New Roman" panose="02020603050405020304" pitchFamily="18" charset="0"/>
              </a:rPr>
              <a:t>.</a:t>
            </a:r>
          </a:p>
          <a:p>
            <a:pPr marL="0" indent="0" latinLnBrk="0">
              <a:buNone/>
            </a:pPr>
            <a:endParaRPr lang="en-IN" sz="1600" dirty="0" smtClean="0">
              <a:latin typeface="Times New Roman" panose="02020603050405020304" pitchFamily="18" charset="0"/>
              <a:cs typeface="Times New Roman" panose="02020603050405020304" pitchFamily="18" charset="0"/>
            </a:endParaRPr>
          </a:p>
          <a:p>
            <a:pPr marL="0" indent="0" latinLnBrk="0">
              <a:buNone/>
            </a:pPr>
            <a:r>
              <a:rPr lang="en-IN" sz="1600" dirty="0" smtClean="0">
                <a:latin typeface="Times New Roman" panose="02020603050405020304" pitchFamily="18" charset="0"/>
                <a:cs typeface="Times New Roman" panose="02020603050405020304" pitchFamily="18" charset="0"/>
              </a:rPr>
              <a:t>[3] </a:t>
            </a:r>
            <a:r>
              <a:rPr lang="en-IN" sz="1600" dirty="0">
                <a:latin typeface="Times New Roman" panose="02020603050405020304" pitchFamily="18" charset="0"/>
                <a:cs typeface="Times New Roman" panose="02020603050405020304" pitchFamily="18" charset="0"/>
              </a:rPr>
              <a:t>C. </a:t>
            </a:r>
            <a:r>
              <a:rPr lang="en-IN" sz="1600" dirty="0" err="1">
                <a:latin typeface="Times New Roman" panose="02020603050405020304" pitchFamily="18" charset="0"/>
                <a:cs typeface="Times New Roman" panose="02020603050405020304" pitchFamily="18" charset="0"/>
              </a:rPr>
              <a:t>Szegedy</a:t>
            </a:r>
            <a:r>
              <a:rPr lang="en-IN" sz="1600" dirty="0">
                <a:latin typeface="Times New Roman" panose="02020603050405020304" pitchFamily="18" charset="0"/>
                <a:cs typeface="Times New Roman" panose="02020603050405020304" pitchFamily="18" charset="0"/>
              </a:rPr>
              <a:t> </a:t>
            </a:r>
            <a:r>
              <a:rPr lang="en-IN" sz="1600" i="1" dirty="0">
                <a:latin typeface="Times New Roman" panose="02020603050405020304" pitchFamily="18" charset="0"/>
                <a:cs typeface="Times New Roman" panose="02020603050405020304" pitchFamily="18" charset="0"/>
              </a:rPr>
              <a:t>et al</a:t>
            </a:r>
            <a:r>
              <a:rPr lang="en-IN" sz="1600" dirty="0">
                <a:latin typeface="Times New Roman" panose="02020603050405020304" pitchFamily="18" charset="0"/>
                <a:cs typeface="Times New Roman" panose="02020603050405020304" pitchFamily="18" charset="0"/>
              </a:rPr>
              <a:t>., "Going deeper with convolutions," </a:t>
            </a:r>
            <a:r>
              <a:rPr lang="en-IN" sz="1600" i="1" dirty="0">
                <a:latin typeface="Times New Roman" panose="02020603050405020304" pitchFamily="18" charset="0"/>
                <a:cs typeface="Times New Roman" panose="02020603050405020304" pitchFamily="18" charset="0"/>
              </a:rPr>
              <a:t>2015 IEEE Conference on Computer Vision and Pattern Recognition (CVPR)</a:t>
            </a:r>
            <a:r>
              <a:rPr lang="en-IN" sz="1600" dirty="0">
                <a:latin typeface="Times New Roman" panose="02020603050405020304" pitchFamily="18" charset="0"/>
                <a:cs typeface="Times New Roman" panose="02020603050405020304" pitchFamily="18" charset="0"/>
              </a:rPr>
              <a:t>, 2015, pp. 1-9, </a:t>
            </a:r>
            <a:r>
              <a:rPr lang="en-IN" sz="1600" dirty="0" err="1">
                <a:latin typeface="Times New Roman" panose="02020603050405020304" pitchFamily="18" charset="0"/>
                <a:cs typeface="Times New Roman" panose="02020603050405020304" pitchFamily="18" charset="0"/>
              </a:rPr>
              <a:t>doi</a:t>
            </a:r>
            <a:r>
              <a:rPr lang="en-IN" sz="1600" dirty="0">
                <a:latin typeface="Times New Roman" panose="02020603050405020304" pitchFamily="18" charset="0"/>
                <a:cs typeface="Times New Roman" panose="02020603050405020304" pitchFamily="18" charset="0"/>
              </a:rPr>
              <a:t>: 10.1109/CVPR.2015.7298594</a:t>
            </a:r>
            <a:r>
              <a:rPr lang="en-IN" sz="1600" dirty="0" smtClean="0">
                <a:latin typeface="Times New Roman" panose="02020603050405020304" pitchFamily="18" charset="0"/>
                <a:cs typeface="Times New Roman" panose="02020603050405020304" pitchFamily="18" charset="0"/>
              </a:rPr>
              <a:t>.</a:t>
            </a:r>
          </a:p>
        </p:txBody>
      </p:sp>
      <p:sp>
        <p:nvSpPr>
          <p:cNvPr id="5" name="Title 4"/>
          <p:cNvSpPr txBox="1">
            <a:spLocks/>
          </p:cNvSpPr>
          <p:nvPr/>
        </p:nvSpPr>
        <p:spPr>
          <a:xfrm>
            <a:off x="134946" y="111882"/>
            <a:ext cx="10916531" cy="5087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1" hangingPunct="1">
              <a:lnSpc>
                <a:spcPct val="90000"/>
              </a:lnSpc>
              <a:spcBef>
                <a:spcPct val="0"/>
              </a:spcBef>
              <a:spcAft>
                <a:spcPts val="0"/>
              </a:spcAft>
              <a:buClrTx/>
              <a:buSzTx/>
              <a:buFontTx/>
              <a:buNone/>
              <a:tabLst/>
              <a:defRPr/>
            </a:pPr>
            <a:r>
              <a:rPr lang="en-US" sz="2670" noProof="0" dirty="0" smtClean="0">
                <a:solidFill>
                  <a:srgbClr val="FFFFFF"/>
                </a:solidFill>
                <a:latin typeface="SamsungOne 800C" panose="020B0906030303020204" pitchFamily="34" charset="0"/>
              </a:rPr>
              <a:t>References</a:t>
            </a:r>
            <a:endParaRPr kumimoji="0" lang="en-IN" sz="4400" b="0" i="0" u="none" strike="noStrike" kern="1200" cap="none" spc="0" normalizeH="0" baseline="0" noProof="0" dirty="0" smtClean="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1258044275"/>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p:cNvSpPr txBox="1">
            <a:spLocks/>
          </p:cNvSpPr>
          <p:nvPr/>
        </p:nvSpPr>
        <p:spPr>
          <a:xfrm>
            <a:off x="134946" y="111882"/>
            <a:ext cx="10916531" cy="5087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latinLnBrk="1">
              <a:defRPr/>
            </a:pPr>
            <a:r>
              <a:rPr lang="en-US" sz="2670" noProof="0" dirty="0" smtClean="0">
                <a:solidFill>
                  <a:srgbClr val="FFFFFF"/>
                </a:solidFill>
                <a:latin typeface="SamsungOne 800C" panose="020B0906030303020204" pitchFamily="34" charset="0"/>
              </a:rPr>
              <a:t>Appendix 1 </a:t>
            </a:r>
            <a:r>
              <a:rPr lang="en-US" sz="2670" dirty="0" smtClean="0">
                <a:solidFill>
                  <a:srgbClr val="FFFFFF"/>
                </a:solidFill>
                <a:latin typeface="SamsungOne 800C" panose="020B0906030303020204" pitchFamily="34" charset="0"/>
              </a:rPr>
              <a:t>– Validation Accuracy for Proposed Architecture</a:t>
            </a:r>
            <a:endParaRPr lang="en-IN" dirty="0">
              <a:solidFill>
                <a:prstClr val="black"/>
              </a:solidFill>
              <a:latin typeface="Calibri Light" panose="020F0302020204030204"/>
            </a:endParaRPr>
          </a:p>
        </p:txBody>
      </p:sp>
      <p:sp>
        <p:nvSpPr>
          <p:cNvPr id="8" name="Content Placeholder 1"/>
          <p:cNvSpPr>
            <a:spLocks noGrp="1"/>
          </p:cNvSpPr>
          <p:nvPr>
            <p:ph sz="quarter" idx="14"/>
          </p:nvPr>
        </p:nvSpPr>
        <p:spPr>
          <a:xfrm>
            <a:off x="1072342" y="1590753"/>
            <a:ext cx="9979135" cy="3180752"/>
          </a:xfrm>
          <a:solidFill>
            <a:schemeClr val="tx2">
              <a:lumMod val="20000"/>
              <a:lumOff val="80000"/>
            </a:schemeClr>
          </a:solidFill>
        </p:spPr>
        <p:txBody>
          <a:bodyPr>
            <a:noAutofit/>
          </a:bodyPr>
          <a:lstStyle/>
          <a:p>
            <a:pPr latinLnBrk="0">
              <a:buFont typeface="Wingdings" panose="05000000000000000000" pitchFamily="2" charset="2"/>
              <a:buChar char="Ø"/>
            </a:pPr>
            <a:r>
              <a:rPr lang="en-IN" altLang="ko-KR" sz="1600" dirty="0" smtClean="0">
                <a:latin typeface="Times New Roman" panose="02020603050405020304" pitchFamily="18" charset="0"/>
                <a:cs typeface="Times New Roman" panose="02020603050405020304" pitchFamily="18" charset="0"/>
              </a:rPr>
              <a:t>Entire Dataset Accuracy = (Percentage of Data for training * </a:t>
            </a:r>
            <a:r>
              <a:rPr lang="en-IN" altLang="ko-KR" sz="1600" dirty="0">
                <a:latin typeface="Times New Roman" panose="02020603050405020304" pitchFamily="18" charset="0"/>
                <a:cs typeface="Times New Roman" panose="02020603050405020304" pitchFamily="18" charset="0"/>
              </a:rPr>
              <a:t>Training accuracy + </a:t>
            </a:r>
            <a:r>
              <a:rPr lang="en-IN" altLang="ko-KR" sz="1600" dirty="0" smtClean="0">
                <a:latin typeface="Times New Roman" panose="02020603050405020304" pitchFamily="18" charset="0"/>
                <a:cs typeface="Times New Roman" panose="02020603050405020304" pitchFamily="18" charset="0"/>
              </a:rPr>
              <a:t>Percentage </a:t>
            </a:r>
            <a:r>
              <a:rPr lang="en-IN" altLang="ko-KR" sz="1600" dirty="0">
                <a:latin typeface="Times New Roman" panose="02020603050405020304" pitchFamily="18" charset="0"/>
                <a:cs typeface="Times New Roman" panose="02020603050405020304" pitchFamily="18" charset="0"/>
              </a:rPr>
              <a:t>of Data for </a:t>
            </a:r>
            <a:r>
              <a:rPr lang="en-IN" altLang="ko-KR" sz="1600" dirty="0" smtClean="0">
                <a:latin typeface="Times New Roman" panose="02020603050405020304" pitchFamily="18" charset="0"/>
                <a:cs typeface="Times New Roman" panose="02020603050405020304" pitchFamily="18" charset="0"/>
              </a:rPr>
              <a:t>validation </a:t>
            </a:r>
            <a:r>
              <a:rPr lang="en-IN" altLang="ko-KR" sz="1600" dirty="0">
                <a:latin typeface="Times New Roman" panose="02020603050405020304" pitchFamily="18" charset="0"/>
                <a:cs typeface="Times New Roman" panose="02020603050405020304" pitchFamily="18" charset="0"/>
              </a:rPr>
              <a:t>* </a:t>
            </a:r>
            <a:r>
              <a:rPr lang="en-IN" altLang="ko-KR" sz="1600" dirty="0" smtClean="0">
                <a:latin typeface="Times New Roman" panose="02020603050405020304" pitchFamily="18" charset="0"/>
                <a:cs typeface="Times New Roman" panose="02020603050405020304" pitchFamily="18" charset="0"/>
              </a:rPr>
              <a:t>Validation accuracy)</a:t>
            </a:r>
          </a:p>
          <a:p>
            <a:pPr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Here, </a:t>
            </a:r>
            <a:r>
              <a:rPr lang="en-IN" altLang="ko-KR" sz="1600" dirty="0">
                <a:latin typeface="Times New Roman" panose="02020603050405020304" pitchFamily="18" charset="0"/>
                <a:cs typeface="Times New Roman" panose="02020603050405020304" pitchFamily="18" charset="0"/>
              </a:rPr>
              <a:t>Percentage of Data for training </a:t>
            </a:r>
            <a:r>
              <a:rPr lang="en-IN" altLang="ko-KR" sz="1600" dirty="0" smtClean="0">
                <a:latin typeface="Times New Roman" panose="02020603050405020304" pitchFamily="18" charset="0"/>
                <a:cs typeface="Times New Roman" panose="02020603050405020304" pitchFamily="18" charset="0"/>
              </a:rPr>
              <a:t>= </a:t>
            </a:r>
            <a:r>
              <a:rPr lang="en-IN" altLang="ko-KR" sz="1600" dirty="0">
                <a:latin typeface="Times New Roman" panose="02020603050405020304" pitchFamily="18" charset="0"/>
                <a:cs typeface="Times New Roman" panose="02020603050405020304" pitchFamily="18" charset="0"/>
              </a:rPr>
              <a:t>Percentage of Data for validation </a:t>
            </a:r>
            <a:r>
              <a:rPr lang="en-IN" altLang="ko-KR" sz="1600" dirty="0" smtClean="0">
                <a:latin typeface="Times New Roman" panose="02020603050405020304" pitchFamily="18" charset="0"/>
                <a:cs typeface="Times New Roman" panose="02020603050405020304" pitchFamily="18" charset="0"/>
              </a:rPr>
              <a:t>= 50% = 0.5</a:t>
            </a:r>
          </a:p>
          <a:p>
            <a:pPr latinLnBrk="0">
              <a:buFont typeface="Wingdings" panose="05000000000000000000" pitchFamily="2" charset="2"/>
              <a:buChar char="Ø"/>
            </a:pPr>
            <a:r>
              <a:rPr lang="en-IN" altLang="ko-KR" sz="1600" dirty="0">
                <a:latin typeface="Times New Roman" panose="02020603050405020304" pitchFamily="18" charset="0"/>
                <a:cs typeface="Times New Roman" panose="02020603050405020304" pitchFamily="18" charset="0"/>
              </a:rPr>
              <a:t>Entire Dataset Accuracy = </a:t>
            </a:r>
            <a:r>
              <a:rPr lang="en-IN" altLang="ko-KR" sz="1600" dirty="0" smtClean="0">
                <a:latin typeface="Times New Roman" panose="02020603050405020304" pitchFamily="18" charset="0"/>
                <a:cs typeface="Times New Roman" panose="02020603050405020304" pitchFamily="18" charset="0"/>
              </a:rPr>
              <a:t>(0.5 </a:t>
            </a:r>
            <a:r>
              <a:rPr lang="en-IN" altLang="ko-KR" sz="1600" dirty="0">
                <a:latin typeface="Times New Roman" panose="02020603050405020304" pitchFamily="18" charset="0"/>
                <a:cs typeface="Times New Roman" panose="02020603050405020304" pitchFamily="18" charset="0"/>
              </a:rPr>
              <a:t>* Training accuracy + </a:t>
            </a:r>
            <a:r>
              <a:rPr lang="en-IN" altLang="ko-KR" sz="1600" dirty="0" smtClean="0">
                <a:latin typeface="Times New Roman" panose="02020603050405020304" pitchFamily="18" charset="0"/>
                <a:cs typeface="Times New Roman" panose="02020603050405020304" pitchFamily="18" charset="0"/>
              </a:rPr>
              <a:t>0.5 * </a:t>
            </a:r>
            <a:r>
              <a:rPr lang="en-IN" altLang="ko-KR" sz="1600" dirty="0">
                <a:latin typeface="Times New Roman" panose="02020603050405020304" pitchFamily="18" charset="0"/>
                <a:cs typeface="Times New Roman" panose="02020603050405020304" pitchFamily="18" charset="0"/>
              </a:rPr>
              <a:t>Validation accuracy</a:t>
            </a:r>
            <a:r>
              <a:rPr lang="en-IN" altLang="ko-KR" sz="1600" dirty="0" smtClean="0">
                <a:latin typeface="Times New Roman" panose="02020603050405020304" pitchFamily="18" charset="0"/>
                <a:cs typeface="Times New Roman" panose="02020603050405020304" pitchFamily="18" charset="0"/>
              </a:rPr>
              <a:t>)</a:t>
            </a:r>
          </a:p>
          <a:p>
            <a:pPr latinLnBrk="0">
              <a:buFont typeface="Wingdings" panose="05000000000000000000" pitchFamily="2" charset="2"/>
              <a:buChar char="Ø"/>
            </a:pPr>
            <a:r>
              <a:rPr lang="en-IN" altLang="ko-KR" sz="1600" dirty="0" smtClean="0">
                <a:latin typeface="Times New Roman" panose="02020603050405020304" pitchFamily="18" charset="0"/>
                <a:cs typeface="Times New Roman" panose="02020603050405020304" pitchFamily="18" charset="0"/>
              </a:rPr>
              <a:t>For a given entire dataset accuracy (constant), the worst case validation accuracy is when training accuracy is highest (maximum possible = 100%).</a:t>
            </a:r>
          </a:p>
          <a:p>
            <a:pPr latinLnBrk="0">
              <a:buFont typeface="Wingdings" panose="05000000000000000000" pitchFamily="2" charset="2"/>
              <a:buChar char="Ø"/>
            </a:pPr>
            <a:r>
              <a:rPr lang="en-IN" altLang="ko-KR" sz="1600" dirty="0">
                <a:latin typeface="Times New Roman" panose="02020603050405020304" pitchFamily="18" charset="0"/>
                <a:cs typeface="Times New Roman" panose="02020603050405020304" pitchFamily="18" charset="0"/>
              </a:rPr>
              <a:t>Entire Dataset Accuracy = (0.5 * </a:t>
            </a:r>
            <a:r>
              <a:rPr lang="en-IN" altLang="ko-KR" sz="1600" dirty="0" smtClean="0">
                <a:latin typeface="Times New Roman" panose="02020603050405020304" pitchFamily="18" charset="0"/>
                <a:cs typeface="Times New Roman" panose="02020603050405020304" pitchFamily="18" charset="0"/>
              </a:rPr>
              <a:t>100 + </a:t>
            </a:r>
            <a:r>
              <a:rPr lang="en-IN" altLang="ko-KR" sz="1600" dirty="0">
                <a:latin typeface="Times New Roman" panose="02020603050405020304" pitchFamily="18" charset="0"/>
                <a:cs typeface="Times New Roman" panose="02020603050405020304" pitchFamily="18" charset="0"/>
              </a:rPr>
              <a:t>0.5 * Validation accuracy</a:t>
            </a:r>
            <a:r>
              <a:rPr lang="en-IN" altLang="ko-KR" sz="1600" dirty="0" smtClean="0">
                <a:latin typeface="Times New Roman" panose="02020603050405020304" pitchFamily="18" charset="0"/>
                <a:cs typeface="Times New Roman" panose="02020603050405020304" pitchFamily="18" charset="0"/>
              </a:rPr>
              <a:t>)</a:t>
            </a:r>
          </a:p>
          <a:p>
            <a:pPr latinLnBrk="0">
              <a:buFont typeface="Wingdings" panose="05000000000000000000" pitchFamily="2" charset="2"/>
              <a:buChar char="Ø"/>
            </a:pPr>
            <a:r>
              <a:rPr lang="en-IN" altLang="ko-KR" sz="1600" dirty="0">
                <a:latin typeface="Times New Roman" panose="02020603050405020304" pitchFamily="18" charset="0"/>
                <a:cs typeface="Times New Roman" panose="02020603050405020304" pitchFamily="18" charset="0"/>
              </a:rPr>
              <a:t>Entire Dataset Accuracy = </a:t>
            </a:r>
            <a:r>
              <a:rPr lang="en-IN" altLang="ko-KR" sz="1600" dirty="0" smtClean="0">
                <a:latin typeface="Times New Roman" panose="02020603050405020304" pitchFamily="18" charset="0"/>
                <a:cs typeface="Times New Roman" panose="02020603050405020304" pitchFamily="18" charset="0"/>
              </a:rPr>
              <a:t>(50 + (0.5 </a:t>
            </a:r>
            <a:r>
              <a:rPr lang="en-IN" altLang="ko-KR" sz="1600" dirty="0">
                <a:latin typeface="Times New Roman" panose="02020603050405020304" pitchFamily="18" charset="0"/>
                <a:cs typeface="Times New Roman" panose="02020603050405020304" pitchFamily="18" charset="0"/>
              </a:rPr>
              <a:t>* Validation </a:t>
            </a:r>
            <a:r>
              <a:rPr lang="en-IN" altLang="ko-KR" sz="1600" dirty="0" smtClean="0">
                <a:latin typeface="Times New Roman" panose="02020603050405020304" pitchFamily="18" charset="0"/>
                <a:cs typeface="Times New Roman" panose="02020603050405020304" pitchFamily="18" charset="0"/>
              </a:rPr>
              <a:t>accuracy))</a:t>
            </a:r>
            <a:endParaRPr lang="en-IN" altLang="ko-KR" sz="1600" dirty="0">
              <a:latin typeface="Times New Roman" panose="02020603050405020304" pitchFamily="18" charset="0"/>
              <a:cs typeface="Times New Roman" panose="02020603050405020304" pitchFamily="18" charset="0"/>
            </a:endParaRPr>
          </a:p>
          <a:p>
            <a:pPr latinLnBrk="0">
              <a:buFont typeface="Wingdings" panose="05000000000000000000" pitchFamily="2" charset="2"/>
              <a:buChar char="Ø"/>
            </a:pPr>
            <a:r>
              <a:rPr lang="en-IN" altLang="ko-KR" sz="1600" dirty="0" smtClean="0">
                <a:latin typeface="Times New Roman" panose="02020603050405020304" pitchFamily="18" charset="0"/>
                <a:cs typeface="Times New Roman" panose="02020603050405020304" pitchFamily="18" charset="0"/>
              </a:rPr>
              <a:t>Entire Dataset Accuracy - 50 = 0.5 * Validation accuracy</a:t>
            </a:r>
          </a:p>
          <a:p>
            <a:pPr latinLnBrk="0">
              <a:buFont typeface="Wingdings" panose="05000000000000000000" pitchFamily="2" charset="2"/>
              <a:buChar char="Ø"/>
            </a:pPr>
            <a:r>
              <a:rPr lang="en-IN" altLang="ko-KR" sz="1600" dirty="0">
                <a:latin typeface="Times New Roman" panose="02020603050405020304" pitchFamily="18" charset="0"/>
                <a:cs typeface="Times New Roman" panose="02020603050405020304" pitchFamily="18" charset="0"/>
              </a:rPr>
              <a:t>Validation </a:t>
            </a:r>
            <a:r>
              <a:rPr lang="en-IN" altLang="ko-KR" sz="1600" dirty="0" smtClean="0">
                <a:latin typeface="Times New Roman" panose="02020603050405020304" pitchFamily="18" charset="0"/>
                <a:cs typeface="Times New Roman" panose="02020603050405020304" pitchFamily="18" charset="0"/>
              </a:rPr>
              <a:t>accuracy = 2*(</a:t>
            </a:r>
            <a:r>
              <a:rPr lang="en-IN" altLang="ko-KR" sz="1600" dirty="0">
                <a:latin typeface="Times New Roman" panose="02020603050405020304" pitchFamily="18" charset="0"/>
                <a:cs typeface="Times New Roman" panose="02020603050405020304" pitchFamily="18" charset="0"/>
              </a:rPr>
              <a:t>Entire Dataset Accuracy - </a:t>
            </a:r>
            <a:r>
              <a:rPr lang="en-IN" altLang="ko-KR" sz="1600" dirty="0" smtClean="0">
                <a:latin typeface="Times New Roman" panose="02020603050405020304" pitchFamily="18" charset="0"/>
                <a:cs typeface="Times New Roman" panose="02020603050405020304" pitchFamily="18" charset="0"/>
              </a:rPr>
              <a:t>50)</a:t>
            </a:r>
            <a:endParaRPr lang="en-IN" altLang="ko-KR" sz="1600" dirty="0">
              <a:latin typeface="Times New Roman" panose="02020603050405020304" pitchFamily="18" charset="0"/>
              <a:cs typeface="Times New Roman" panose="02020603050405020304" pitchFamily="18" charset="0"/>
            </a:endParaRPr>
          </a:p>
          <a:p>
            <a:pPr latinLnBrk="0">
              <a:buFont typeface="Wingdings" panose="05000000000000000000" pitchFamily="2" charset="2"/>
              <a:buChar char="Ø"/>
            </a:pPr>
            <a:r>
              <a:rPr lang="en-IN" altLang="ko-KR" sz="1600" dirty="0">
                <a:latin typeface="Times New Roman" panose="02020603050405020304" pitchFamily="18" charset="0"/>
                <a:cs typeface="Times New Roman" panose="02020603050405020304" pitchFamily="18" charset="0"/>
              </a:rPr>
              <a:t>Validation accuracy = </a:t>
            </a:r>
            <a:r>
              <a:rPr lang="en-IN" altLang="ko-KR" sz="1600" dirty="0" smtClean="0">
                <a:latin typeface="Times New Roman" panose="02020603050405020304" pitchFamily="18" charset="0"/>
                <a:cs typeface="Times New Roman" panose="02020603050405020304" pitchFamily="18" charset="0"/>
              </a:rPr>
              <a:t>(2*Entire </a:t>
            </a:r>
            <a:r>
              <a:rPr lang="en-IN" altLang="ko-KR" sz="1600" dirty="0">
                <a:latin typeface="Times New Roman" panose="02020603050405020304" pitchFamily="18" charset="0"/>
                <a:cs typeface="Times New Roman" panose="02020603050405020304" pitchFamily="18" charset="0"/>
              </a:rPr>
              <a:t>Dataset </a:t>
            </a:r>
            <a:r>
              <a:rPr lang="en-IN" altLang="ko-KR" sz="1600" dirty="0" smtClean="0">
                <a:latin typeface="Times New Roman" panose="02020603050405020304" pitchFamily="18" charset="0"/>
                <a:cs typeface="Times New Roman" panose="02020603050405020304" pitchFamily="18" charset="0"/>
              </a:rPr>
              <a:t>Accuracy) - 100.</a:t>
            </a:r>
            <a:endParaRPr lang="en-IN" altLang="ko-KR"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7726244"/>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p:cNvSpPr txBox="1">
            <a:spLocks/>
          </p:cNvSpPr>
          <p:nvPr/>
        </p:nvSpPr>
        <p:spPr>
          <a:xfrm>
            <a:off x="134946" y="111882"/>
            <a:ext cx="10916531" cy="5087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latinLnBrk="1">
              <a:defRPr/>
            </a:pPr>
            <a:r>
              <a:rPr lang="en-US" sz="2670" noProof="0" dirty="0" smtClean="0">
                <a:solidFill>
                  <a:srgbClr val="FFFFFF"/>
                </a:solidFill>
                <a:latin typeface="SamsungOne 800C" panose="020B0906030303020204" pitchFamily="34" charset="0"/>
              </a:rPr>
              <a:t>Appendix 2 </a:t>
            </a:r>
            <a:r>
              <a:rPr lang="en-US" sz="2670" dirty="0">
                <a:solidFill>
                  <a:srgbClr val="FFFFFF"/>
                </a:solidFill>
                <a:latin typeface="SamsungOne 800C" panose="020B0906030303020204" pitchFamily="34" charset="0"/>
              </a:rPr>
              <a:t>– Stage </a:t>
            </a:r>
            <a:r>
              <a:rPr lang="en-US" sz="2670" dirty="0" smtClean="0">
                <a:solidFill>
                  <a:srgbClr val="FFFFFF"/>
                </a:solidFill>
                <a:latin typeface="SamsungOne 800C" panose="020B0906030303020204" pitchFamily="34" charset="0"/>
              </a:rPr>
              <a:t>2 Classifiers</a:t>
            </a:r>
            <a:endParaRPr lang="en-IN" dirty="0">
              <a:solidFill>
                <a:prstClr val="black"/>
              </a:solidFill>
              <a:latin typeface="Calibri Light" panose="020F0302020204030204"/>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8351" y="676496"/>
            <a:ext cx="4374654" cy="6181504"/>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99069" y="676496"/>
            <a:ext cx="4374654" cy="6181504"/>
          </a:xfrm>
          <a:prstGeom prst="rect">
            <a:avLst/>
          </a:prstGeom>
        </p:spPr>
      </p:pic>
    </p:spTree>
    <p:extLst>
      <p:ext uri="{BB962C8B-B14F-4D97-AF65-F5344CB8AC3E}">
        <p14:creationId xmlns:p14="http://schemas.microsoft.com/office/powerpoint/2010/main" val="2288755164"/>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p:cNvSpPr txBox="1">
            <a:spLocks/>
          </p:cNvSpPr>
          <p:nvPr/>
        </p:nvSpPr>
        <p:spPr>
          <a:xfrm>
            <a:off x="134946" y="111882"/>
            <a:ext cx="10916531" cy="5087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1" hangingPunct="1">
              <a:lnSpc>
                <a:spcPct val="90000"/>
              </a:lnSpc>
              <a:spcBef>
                <a:spcPct val="0"/>
              </a:spcBef>
              <a:spcAft>
                <a:spcPts val="0"/>
              </a:spcAft>
              <a:buClrTx/>
              <a:buSzTx/>
              <a:buFontTx/>
              <a:buNone/>
              <a:tabLst/>
              <a:defRPr/>
            </a:pPr>
            <a:r>
              <a:rPr lang="en-US" sz="2670" noProof="0" dirty="0" smtClean="0">
                <a:solidFill>
                  <a:srgbClr val="FFFFFF"/>
                </a:solidFill>
                <a:latin typeface="SamsungOne 800C" panose="020B0906030303020204" pitchFamily="34" charset="0"/>
              </a:rPr>
              <a:t>Appendix 3 – Comparison of Confusion Matrices (Complete Dataset) </a:t>
            </a:r>
            <a:endParaRPr kumimoji="0" lang="en-IN" sz="4400" b="0" i="0" u="none" strike="noStrike" kern="1200" cap="none" spc="0" normalizeH="0" baseline="0" noProof="0" dirty="0" smtClean="0">
              <a:ln>
                <a:noFill/>
              </a:ln>
              <a:solidFill>
                <a:prstClr val="black"/>
              </a:solidFill>
              <a:effectLst/>
              <a:uLnTx/>
              <a:uFillTx/>
              <a:latin typeface="Calibri Light" panose="020F0302020204030204"/>
              <a:ea typeface="+mj-ea"/>
              <a:cs typeface="+mj-cs"/>
            </a:endParaRPr>
          </a:p>
        </p:txBody>
      </p:sp>
      <p:sp>
        <p:nvSpPr>
          <p:cNvPr id="10" name="Rectangle 9"/>
          <p:cNvSpPr/>
          <p:nvPr/>
        </p:nvSpPr>
        <p:spPr>
          <a:xfrm>
            <a:off x="1122219" y="3606378"/>
            <a:ext cx="2570387" cy="246221"/>
          </a:xfrm>
          <a:prstGeom prst="rect">
            <a:avLst/>
          </a:prstGeom>
        </p:spPr>
        <p:txBody>
          <a:bodyPr wrap="square">
            <a:spAutoFit/>
          </a:bodyPr>
          <a:lstStyle/>
          <a:p>
            <a:pPr algn="ctr" fontAlgn="base" latinLnBrk="1">
              <a:spcBef>
                <a:spcPct val="0"/>
              </a:spcBef>
              <a:spcAft>
                <a:spcPct val="0"/>
              </a:spcAft>
            </a:pPr>
            <a:r>
              <a:rPr kumimoji="1" lang="en-IN" sz="1000" dirty="0" smtClean="0">
                <a:solidFill>
                  <a:srgbClr val="000000"/>
                </a:solidFill>
                <a:ea typeface="굴림" charset="-127"/>
              </a:rPr>
              <a:t>Confusion Matrix – proposed – 77 GHz</a:t>
            </a:r>
            <a:endParaRPr kumimoji="1" lang="en-IN" sz="1000" dirty="0">
              <a:solidFill>
                <a:srgbClr val="000000"/>
              </a:solidFill>
              <a:ea typeface="굴림" charset="-127"/>
            </a:endParaRPr>
          </a:p>
        </p:txBody>
      </p:sp>
      <p:sp>
        <p:nvSpPr>
          <p:cNvPr id="11" name="Rectangle 10"/>
          <p:cNvSpPr/>
          <p:nvPr/>
        </p:nvSpPr>
        <p:spPr>
          <a:xfrm>
            <a:off x="4630698" y="3606377"/>
            <a:ext cx="2570387" cy="246221"/>
          </a:xfrm>
          <a:prstGeom prst="rect">
            <a:avLst/>
          </a:prstGeom>
        </p:spPr>
        <p:txBody>
          <a:bodyPr wrap="square">
            <a:spAutoFit/>
          </a:bodyPr>
          <a:lstStyle/>
          <a:p>
            <a:pPr algn="ctr" fontAlgn="base" latinLnBrk="1">
              <a:spcBef>
                <a:spcPct val="0"/>
              </a:spcBef>
              <a:spcAft>
                <a:spcPct val="0"/>
              </a:spcAft>
            </a:pPr>
            <a:r>
              <a:rPr kumimoji="1" lang="en-IN" sz="1000" dirty="0" smtClean="0">
                <a:solidFill>
                  <a:srgbClr val="000000"/>
                </a:solidFill>
                <a:ea typeface="굴림" charset="-127"/>
              </a:rPr>
              <a:t>Confusion Matrix – proposed – 24 GHz</a:t>
            </a:r>
            <a:endParaRPr kumimoji="1" lang="en-IN" sz="1000" dirty="0">
              <a:solidFill>
                <a:srgbClr val="000000"/>
              </a:solidFill>
              <a:ea typeface="굴림" charset="-127"/>
            </a:endParaRPr>
          </a:p>
        </p:txBody>
      </p:sp>
      <p:sp>
        <p:nvSpPr>
          <p:cNvPr id="12" name="Rectangle 11"/>
          <p:cNvSpPr/>
          <p:nvPr/>
        </p:nvSpPr>
        <p:spPr>
          <a:xfrm>
            <a:off x="8304924" y="3606377"/>
            <a:ext cx="2570387" cy="246221"/>
          </a:xfrm>
          <a:prstGeom prst="rect">
            <a:avLst/>
          </a:prstGeom>
        </p:spPr>
        <p:txBody>
          <a:bodyPr wrap="square">
            <a:spAutoFit/>
          </a:bodyPr>
          <a:lstStyle/>
          <a:p>
            <a:pPr algn="ctr" fontAlgn="base" latinLnBrk="1">
              <a:spcBef>
                <a:spcPct val="0"/>
              </a:spcBef>
              <a:spcAft>
                <a:spcPct val="0"/>
              </a:spcAft>
            </a:pPr>
            <a:r>
              <a:rPr kumimoji="1" lang="en-IN" sz="1000" dirty="0" smtClean="0">
                <a:solidFill>
                  <a:srgbClr val="000000"/>
                </a:solidFill>
                <a:ea typeface="굴림" charset="-127"/>
              </a:rPr>
              <a:t>Confusion Matrix – proposed – </a:t>
            </a:r>
            <a:r>
              <a:rPr kumimoji="1" lang="en-IN" sz="1000" dirty="0" err="1" smtClean="0">
                <a:solidFill>
                  <a:srgbClr val="000000"/>
                </a:solidFill>
                <a:ea typeface="굴림" charset="-127"/>
              </a:rPr>
              <a:t>Xethru</a:t>
            </a:r>
            <a:endParaRPr kumimoji="1" lang="en-IN" sz="1000" dirty="0">
              <a:solidFill>
                <a:srgbClr val="000000"/>
              </a:solidFill>
              <a:ea typeface="굴림" charset="-127"/>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822" y="3805524"/>
            <a:ext cx="3453181" cy="2569364"/>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6383" y="3805524"/>
            <a:ext cx="3453180" cy="2569364"/>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1944" y="3805524"/>
            <a:ext cx="3542126" cy="2569364"/>
          </a:xfrm>
          <a:prstGeom prst="rect">
            <a:avLst/>
          </a:prstGeom>
        </p:spPr>
      </p:pic>
      <p:sp>
        <p:nvSpPr>
          <p:cNvPr id="16" name="Rectangle 15"/>
          <p:cNvSpPr/>
          <p:nvPr/>
        </p:nvSpPr>
        <p:spPr>
          <a:xfrm>
            <a:off x="1122219" y="6469134"/>
            <a:ext cx="2570387" cy="246221"/>
          </a:xfrm>
          <a:prstGeom prst="rect">
            <a:avLst/>
          </a:prstGeom>
        </p:spPr>
        <p:txBody>
          <a:bodyPr wrap="square">
            <a:spAutoFit/>
          </a:bodyPr>
          <a:lstStyle/>
          <a:p>
            <a:pPr algn="ctr" fontAlgn="base" latinLnBrk="1">
              <a:spcBef>
                <a:spcPct val="0"/>
              </a:spcBef>
              <a:spcAft>
                <a:spcPct val="0"/>
              </a:spcAft>
            </a:pPr>
            <a:r>
              <a:rPr kumimoji="1" lang="en-IN" sz="1000" dirty="0" smtClean="0">
                <a:solidFill>
                  <a:srgbClr val="000000"/>
                </a:solidFill>
                <a:ea typeface="굴림" charset="-127"/>
              </a:rPr>
              <a:t>Confusion Matrix – CNN – 77 GHz</a:t>
            </a:r>
            <a:endParaRPr kumimoji="1" lang="en-IN" sz="1000" dirty="0">
              <a:solidFill>
                <a:srgbClr val="000000"/>
              </a:solidFill>
              <a:ea typeface="굴림" charset="-127"/>
            </a:endParaRPr>
          </a:p>
        </p:txBody>
      </p:sp>
      <p:sp>
        <p:nvSpPr>
          <p:cNvPr id="17" name="Rectangle 16"/>
          <p:cNvSpPr/>
          <p:nvPr/>
        </p:nvSpPr>
        <p:spPr>
          <a:xfrm>
            <a:off x="4630698" y="6469133"/>
            <a:ext cx="2570387" cy="246221"/>
          </a:xfrm>
          <a:prstGeom prst="rect">
            <a:avLst/>
          </a:prstGeom>
        </p:spPr>
        <p:txBody>
          <a:bodyPr wrap="square">
            <a:spAutoFit/>
          </a:bodyPr>
          <a:lstStyle/>
          <a:p>
            <a:pPr algn="ctr" fontAlgn="base" latinLnBrk="1">
              <a:spcBef>
                <a:spcPct val="0"/>
              </a:spcBef>
              <a:spcAft>
                <a:spcPct val="0"/>
              </a:spcAft>
            </a:pPr>
            <a:r>
              <a:rPr kumimoji="1" lang="en-IN" sz="1000" dirty="0" smtClean="0">
                <a:solidFill>
                  <a:srgbClr val="000000"/>
                </a:solidFill>
                <a:ea typeface="굴림" charset="-127"/>
              </a:rPr>
              <a:t>Confusion Matrix – CNN – 24 GHz</a:t>
            </a:r>
            <a:endParaRPr kumimoji="1" lang="en-IN" sz="1000" dirty="0">
              <a:solidFill>
                <a:srgbClr val="000000"/>
              </a:solidFill>
              <a:ea typeface="굴림" charset="-127"/>
            </a:endParaRPr>
          </a:p>
        </p:txBody>
      </p:sp>
      <p:sp>
        <p:nvSpPr>
          <p:cNvPr id="18" name="Rectangle 17"/>
          <p:cNvSpPr/>
          <p:nvPr/>
        </p:nvSpPr>
        <p:spPr>
          <a:xfrm>
            <a:off x="8304924" y="6469133"/>
            <a:ext cx="2570387" cy="246221"/>
          </a:xfrm>
          <a:prstGeom prst="rect">
            <a:avLst/>
          </a:prstGeom>
        </p:spPr>
        <p:txBody>
          <a:bodyPr wrap="square">
            <a:spAutoFit/>
          </a:bodyPr>
          <a:lstStyle/>
          <a:p>
            <a:pPr algn="ctr" fontAlgn="base" latinLnBrk="1">
              <a:spcBef>
                <a:spcPct val="0"/>
              </a:spcBef>
              <a:spcAft>
                <a:spcPct val="0"/>
              </a:spcAft>
            </a:pPr>
            <a:r>
              <a:rPr kumimoji="1" lang="en-IN" sz="1000" dirty="0" smtClean="0">
                <a:solidFill>
                  <a:srgbClr val="000000"/>
                </a:solidFill>
                <a:ea typeface="굴림" charset="-127"/>
              </a:rPr>
              <a:t>Confusion Matrix – CNN – </a:t>
            </a:r>
            <a:r>
              <a:rPr kumimoji="1" lang="en-IN" sz="1000" dirty="0" err="1" smtClean="0">
                <a:solidFill>
                  <a:srgbClr val="000000"/>
                </a:solidFill>
                <a:ea typeface="굴림" charset="-127"/>
              </a:rPr>
              <a:t>Xethru</a:t>
            </a:r>
            <a:endParaRPr kumimoji="1" lang="en-IN" sz="1000" dirty="0">
              <a:solidFill>
                <a:srgbClr val="000000"/>
              </a:solidFill>
              <a:ea typeface="굴림" charset="-127"/>
            </a:endParaRPr>
          </a:p>
        </p:txBody>
      </p:sp>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822" y="846102"/>
            <a:ext cx="3453181" cy="2689170"/>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7927" y="823351"/>
            <a:ext cx="3521636" cy="2734673"/>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51944" y="794657"/>
            <a:ext cx="3547646" cy="2780967"/>
          </a:xfrm>
          <a:prstGeom prst="rect">
            <a:avLst/>
          </a:prstGeom>
        </p:spPr>
      </p:pic>
    </p:spTree>
    <p:extLst>
      <p:ext uri="{BB962C8B-B14F-4D97-AF65-F5344CB8AC3E}">
        <p14:creationId xmlns:p14="http://schemas.microsoft.com/office/powerpoint/2010/main" val="3387764860"/>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p:cNvSpPr txBox="1">
            <a:spLocks/>
          </p:cNvSpPr>
          <p:nvPr/>
        </p:nvSpPr>
        <p:spPr>
          <a:xfrm>
            <a:off x="134946" y="111882"/>
            <a:ext cx="10916531" cy="5087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1" hangingPunct="1">
              <a:lnSpc>
                <a:spcPct val="90000"/>
              </a:lnSpc>
              <a:spcBef>
                <a:spcPct val="0"/>
              </a:spcBef>
              <a:spcAft>
                <a:spcPts val="0"/>
              </a:spcAft>
              <a:buClrTx/>
              <a:buSzTx/>
              <a:buFontTx/>
              <a:buNone/>
              <a:tabLst/>
              <a:defRPr/>
            </a:pPr>
            <a:r>
              <a:rPr lang="en-US" sz="2670" noProof="0" dirty="0" smtClean="0">
                <a:solidFill>
                  <a:srgbClr val="FFFFFF"/>
                </a:solidFill>
                <a:latin typeface="SamsungOne 800C" panose="020B0906030303020204" pitchFamily="34" charset="0"/>
              </a:rPr>
              <a:t>Appendix 3 – Comparison of Confusion Matrices (Stage 1 – Proposed) </a:t>
            </a:r>
            <a:endParaRPr kumimoji="0" lang="en-IN" sz="4400" b="0" i="0" u="none" strike="noStrike" kern="1200" cap="none" spc="0" normalizeH="0" baseline="0" noProof="0" dirty="0" smtClean="0">
              <a:ln>
                <a:noFill/>
              </a:ln>
              <a:solidFill>
                <a:prstClr val="black"/>
              </a:solidFill>
              <a:effectLst/>
              <a:uLnTx/>
              <a:uFillTx/>
              <a:latin typeface="Calibri Light" panose="020F0302020204030204"/>
              <a:ea typeface="+mj-ea"/>
              <a:cs typeface="+mj-cs"/>
            </a:endParaRPr>
          </a:p>
        </p:txBody>
      </p:sp>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505" y="752296"/>
            <a:ext cx="3840480" cy="2880360"/>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4917" y="752296"/>
            <a:ext cx="3840480" cy="2880360"/>
          </a:xfrm>
          <a:prstGeom prst="rect">
            <a:avLst/>
          </a:prstGeom>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4437" y="752296"/>
            <a:ext cx="3840480" cy="2880360"/>
          </a:xfrm>
          <a:prstGeom prst="rect">
            <a:avLst/>
          </a:prstGeom>
        </p:spPr>
      </p:pic>
      <p:sp>
        <p:nvSpPr>
          <p:cNvPr id="25" name="Rectangle 24"/>
          <p:cNvSpPr/>
          <p:nvPr/>
        </p:nvSpPr>
        <p:spPr>
          <a:xfrm>
            <a:off x="764772" y="3821619"/>
            <a:ext cx="2570387" cy="246221"/>
          </a:xfrm>
          <a:prstGeom prst="rect">
            <a:avLst/>
          </a:prstGeom>
        </p:spPr>
        <p:txBody>
          <a:bodyPr wrap="square">
            <a:spAutoFit/>
          </a:bodyPr>
          <a:lstStyle/>
          <a:p>
            <a:pPr algn="ctr" fontAlgn="base" latinLnBrk="1">
              <a:spcBef>
                <a:spcPct val="0"/>
              </a:spcBef>
              <a:spcAft>
                <a:spcPct val="0"/>
              </a:spcAft>
            </a:pPr>
            <a:r>
              <a:rPr kumimoji="1" lang="en-IN" sz="1000" dirty="0" smtClean="0">
                <a:solidFill>
                  <a:srgbClr val="000000"/>
                </a:solidFill>
                <a:ea typeface="굴림" charset="-127"/>
              </a:rPr>
              <a:t>Confusion Matrix – 77 GHz</a:t>
            </a:r>
            <a:endParaRPr kumimoji="1" lang="en-IN" sz="1000" dirty="0">
              <a:solidFill>
                <a:srgbClr val="000000"/>
              </a:solidFill>
              <a:ea typeface="굴림" charset="-127"/>
            </a:endParaRPr>
          </a:p>
        </p:txBody>
      </p:sp>
      <p:sp>
        <p:nvSpPr>
          <p:cNvPr id="26" name="Rectangle 25"/>
          <p:cNvSpPr/>
          <p:nvPr/>
        </p:nvSpPr>
        <p:spPr>
          <a:xfrm>
            <a:off x="4672262" y="3821618"/>
            <a:ext cx="2570387" cy="246221"/>
          </a:xfrm>
          <a:prstGeom prst="rect">
            <a:avLst/>
          </a:prstGeom>
        </p:spPr>
        <p:txBody>
          <a:bodyPr wrap="square">
            <a:spAutoFit/>
          </a:bodyPr>
          <a:lstStyle/>
          <a:p>
            <a:pPr algn="ctr" fontAlgn="base" latinLnBrk="1">
              <a:spcBef>
                <a:spcPct val="0"/>
              </a:spcBef>
              <a:spcAft>
                <a:spcPct val="0"/>
              </a:spcAft>
            </a:pPr>
            <a:r>
              <a:rPr kumimoji="1" lang="en-IN" sz="1000" dirty="0" smtClean="0">
                <a:solidFill>
                  <a:srgbClr val="000000"/>
                </a:solidFill>
                <a:ea typeface="굴림" charset="-127"/>
              </a:rPr>
              <a:t>Confusion Matrix – 24 GHz</a:t>
            </a:r>
            <a:endParaRPr kumimoji="1" lang="en-IN" sz="1000" dirty="0">
              <a:solidFill>
                <a:srgbClr val="000000"/>
              </a:solidFill>
              <a:ea typeface="굴림" charset="-127"/>
            </a:endParaRPr>
          </a:p>
        </p:txBody>
      </p:sp>
      <p:sp>
        <p:nvSpPr>
          <p:cNvPr id="27" name="Rectangle 26"/>
          <p:cNvSpPr/>
          <p:nvPr/>
        </p:nvSpPr>
        <p:spPr>
          <a:xfrm>
            <a:off x="8456152" y="3821618"/>
            <a:ext cx="2570387" cy="246221"/>
          </a:xfrm>
          <a:prstGeom prst="rect">
            <a:avLst/>
          </a:prstGeom>
        </p:spPr>
        <p:txBody>
          <a:bodyPr wrap="square">
            <a:spAutoFit/>
          </a:bodyPr>
          <a:lstStyle/>
          <a:p>
            <a:pPr algn="ctr" fontAlgn="base" latinLnBrk="1">
              <a:spcBef>
                <a:spcPct val="0"/>
              </a:spcBef>
              <a:spcAft>
                <a:spcPct val="0"/>
              </a:spcAft>
            </a:pPr>
            <a:r>
              <a:rPr kumimoji="1" lang="en-IN" sz="1000" dirty="0" smtClean="0">
                <a:solidFill>
                  <a:srgbClr val="000000"/>
                </a:solidFill>
                <a:ea typeface="굴림" charset="-127"/>
              </a:rPr>
              <a:t>Confusion Matrix – </a:t>
            </a:r>
            <a:r>
              <a:rPr kumimoji="1" lang="en-IN" sz="1000" dirty="0" err="1" smtClean="0">
                <a:solidFill>
                  <a:srgbClr val="000000"/>
                </a:solidFill>
                <a:ea typeface="굴림" charset="-127"/>
              </a:rPr>
              <a:t>Xethru</a:t>
            </a:r>
            <a:endParaRPr kumimoji="1" lang="en-IN" sz="1000" dirty="0">
              <a:solidFill>
                <a:srgbClr val="000000"/>
              </a:solidFill>
              <a:ea typeface="굴림" charset="-127"/>
            </a:endParaRPr>
          </a:p>
        </p:txBody>
      </p:sp>
      <p:graphicFrame>
        <p:nvGraphicFramePr>
          <p:cNvPr id="3" name="Table 2"/>
          <p:cNvGraphicFramePr>
            <a:graphicFrameLocks noGrp="1"/>
          </p:cNvGraphicFramePr>
          <p:nvPr>
            <p:extLst>
              <p:ext uri="{D42A27DB-BD31-4B8C-83A1-F6EECF244321}">
                <p14:modId xmlns:p14="http://schemas.microsoft.com/office/powerpoint/2010/main" val="832824278"/>
              </p:ext>
            </p:extLst>
          </p:nvPr>
        </p:nvGraphicFramePr>
        <p:xfrm>
          <a:off x="3923868" y="4728437"/>
          <a:ext cx="4532284" cy="1483360"/>
        </p:xfrm>
        <a:graphic>
          <a:graphicData uri="http://schemas.openxmlformats.org/drawingml/2006/table">
            <a:tbl>
              <a:tblPr firstRow="1" bandRow="1">
                <a:tableStyleId>{5C22544A-7EE6-4342-B048-85BDC9FD1C3A}</a:tableStyleId>
              </a:tblPr>
              <a:tblGrid>
                <a:gridCol w="1745673">
                  <a:extLst>
                    <a:ext uri="{9D8B030D-6E8A-4147-A177-3AD203B41FA5}">
                      <a16:colId xmlns:a16="http://schemas.microsoft.com/office/drawing/2014/main" val="4196425481"/>
                    </a:ext>
                  </a:extLst>
                </a:gridCol>
                <a:gridCol w="2786611">
                  <a:extLst>
                    <a:ext uri="{9D8B030D-6E8A-4147-A177-3AD203B41FA5}">
                      <a16:colId xmlns:a16="http://schemas.microsoft.com/office/drawing/2014/main" val="1664216358"/>
                    </a:ext>
                  </a:extLst>
                </a:gridCol>
              </a:tblGrid>
              <a:tr h="370840">
                <a:tc>
                  <a:txBody>
                    <a:bodyPr/>
                    <a:lstStyle/>
                    <a:p>
                      <a:pPr algn="ctr"/>
                      <a:r>
                        <a:rPr lang="en-IN" sz="1600" dirty="0" smtClean="0">
                          <a:latin typeface="Times New Roman" panose="02020603050405020304" pitchFamily="18" charset="0"/>
                          <a:cs typeface="Times New Roman" panose="02020603050405020304" pitchFamily="18" charset="0"/>
                        </a:rPr>
                        <a:t>Sensor</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dirty="0" smtClean="0">
                          <a:latin typeface="Times New Roman" panose="02020603050405020304" pitchFamily="18" charset="0"/>
                          <a:cs typeface="Times New Roman" panose="02020603050405020304" pitchFamily="18" charset="0"/>
                        </a:rPr>
                        <a:t>Validation Accuracy (%)</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22698058"/>
                  </a:ext>
                </a:extLst>
              </a:tr>
              <a:tr h="370840">
                <a:tc>
                  <a:txBody>
                    <a:bodyPr/>
                    <a:lstStyle/>
                    <a:p>
                      <a:pPr algn="ctr"/>
                      <a:r>
                        <a:rPr lang="en-IN" sz="1600" dirty="0" smtClean="0">
                          <a:latin typeface="Times New Roman" panose="02020603050405020304" pitchFamily="18" charset="0"/>
                          <a:cs typeface="Times New Roman" panose="02020603050405020304" pitchFamily="18" charset="0"/>
                        </a:rPr>
                        <a:t>77 GHz</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dirty="0" smtClean="0">
                          <a:latin typeface="Times New Roman" panose="02020603050405020304" pitchFamily="18" charset="0"/>
                          <a:cs typeface="Times New Roman" panose="02020603050405020304" pitchFamily="18" charset="0"/>
                        </a:rPr>
                        <a:t>95.68</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18970785"/>
                  </a:ext>
                </a:extLst>
              </a:tr>
              <a:tr h="370840">
                <a:tc>
                  <a:txBody>
                    <a:bodyPr/>
                    <a:lstStyle/>
                    <a:p>
                      <a:pPr algn="ctr"/>
                      <a:r>
                        <a:rPr lang="en-IN" sz="1600" dirty="0" smtClean="0">
                          <a:latin typeface="Times New Roman" panose="02020603050405020304" pitchFamily="18" charset="0"/>
                          <a:cs typeface="Times New Roman" panose="02020603050405020304" pitchFamily="18" charset="0"/>
                        </a:rPr>
                        <a:t>24 GHz</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dirty="0" smtClean="0">
                          <a:latin typeface="Times New Roman" panose="02020603050405020304" pitchFamily="18" charset="0"/>
                          <a:cs typeface="Times New Roman" panose="02020603050405020304" pitchFamily="18" charset="0"/>
                        </a:rPr>
                        <a:t>94.04</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36940835"/>
                  </a:ext>
                </a:extLst>
              </a:tr>
              <a:tr h="370840">
                <a:tc>
                  <a:txBody>
                    <a:bodyPr/>
                    <a:lstStyle/>
                    <a:p>
                      <a:pPr algn="ctr"/>
                      <a:r>
                        <a:rPr lang="en-IN" sz="1600" dirty="0" err="1" smtClean="0">
                          <a:latin typeface="Times New Roman" panose="02020603050405020304" pitchFamily="18" charset="0"/>
                          <a:cs typeface="Times New Roman" panose="02020603050405020304" pitchFamily="18" charset="0"/>
                        </a:rPr>
                        <a:t>Xethru</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dirty="0" smtClean="0">
                          <a:latin typeface="Times New Roman" panose="02020603050405020304" pitchFamily="18" charset="0"/>
                          <a:cs typeface="Times New Roman" panose="02020603050405020304" pitchFamily="18" charset="0"/>
                        </a:rPr>
                        <a:t>92.1</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4571897"/>
                  </a:ext>
                </a:extLst>
              </a:tr>
            </a:tbl>
          </a:graphicData>
        </a:graphic>
      </p:graphicFrame>
    </p:spTree>
    <p:extLst>
      <p:ext uri="{BB962C8B-B14F-4D97-AF65-F5344CB8AC3E}">
        <p14:creationId xmlns:p14="http://schemas.microsoft.com/office/powerpoint/2010/main" val="3629212636"/>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p:cNvSpPr txBox="1">
            <a:spLocks/>
          </p:cNvSpPr>
          <p:nvPr/>
        </p:nvSpPr>
        <p:spPr>
          <a:xfrm>
            <a:off x="134946" y="111882"/>
            <a:ext cx="10916531" cy="5087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1" hangingPunct="1">
              <a:lnSpc>
                <a:spcPct val="90000"/>
              </a:lnSpc>
              <a:spcBef>
                <a:spcPct val="0"/>
              </a:spcBef>
              <a:spcAft>
                <a:spcPts val="0"/>
              </a:spcAft>
              <a:buClrTx/>
              <a:buSzTx/>
              <a:buFontTx/>
              <a:buNone/>
              <a:tabLst/>
              <a:defRPr/>
            </a:pPr>
            <a:r>
              <a:rPr lang="en-US" sz="2670" noProof="0" dirty="0" smtClean="0">
                <a:solidFill>
                  <a:srgbClr val="FFFFFF"/>
                </a:solidFill>
                <a:latin typeface="SamsungOne 800C" panose="020B0906030303020204" pitchFamily="34" charset="0"/>
              </a:rPr>
              <a:t>Appendix 3 – Comparison of Confusion Matrices (Stage 2 – Proposed) </a:t>
            </a:r>
            <a:endParaRPr kumimoji="0" lang="en-IN" sz="4400" b="0" i="0" u="none" strike="noStrike" kern="1200" cap="none" spc="0" normalizeH="0" baseline="0" noProof="0" dirty="0" smtClean="0">
              <a:ln>
                <a:noFill/>
              </a:ln>
              <a:solidFill>
                <a:prstClr val="black"/>
              </a:solidFill>
              <a:effectLst/>
              <a:uLnTx/>
              <a:uFillTx/>
              <a:latin typeface="Calibri Light" panose="020F0302020204030204"/>
              <a:ea typeface="+mj-ea"/>
              <a:cs typeface="+mj-cs"/>
            </a:endParaRPr>
          </a:p>
        </p:txBody>
      </p:sp>
      <p:sp>
        <p:nvSpPr>
          <p:cNvPr id="25" name="Rectangle 24"/>
          <p:cNvSpPr/>
          <p:nvPr/>
        </p:nvSpPr>
        <p:spPr>
          <a:xfrm>
            <a:off x="962523" y="4783510"/>
            <a:ext cx="2570387" cy="246221"/>
          </a:xfrm>
          <a:prstGeom prst="rect">
            <a:avLst/>
          </a:prstGeom>
        </p:spPr>
        <p:txBody>
          <a:bodyPr wrap="square">
            <a:spAutoFit/>
          </a:bodyPr>
          <a:lstStyle/>
          <a:p>
            <a:pPr algn="ctr" fontAlgn="base" latinLnBrk="1">
              <a:spcBef>
                <a:spcPct val="0"/>
              </a:spcBef>
              <a:spcAft>
                <a:spcPct val="0"/>
              </a:spcAft>
            </a:pPr>
            <a:r>
              <a:rPr kumimoji="1" lang="en-IN" sz="1000" dirty="0" smtClean="0">
                <a:solidFill>
                  <a:srgbClr val="000000"/>
                </a:solidFill>
                <a:ea typeface="굴림" charset="-127"/>
              </a:rPr>
              <a:t>Confusion Matrix – 77 GHz</a:t>
            </a:r>
            <a:endParaRPr kumimoji="1" lang="en-IN" sz="1000" dirty="0">
              <a:solidFill>
                <a:srgbClr val="000000"/>
              </a:solidFill>
              <a:ea typeface="굴림" charset="-127"/>
            </a:endParaRPr>
          </a:p>
        </p:txBody>
      </p:sp>
      <p:sp>
        <p:nvSpPr>
          <p:cNvPr id="26" name="Rectangle 25"/>
          <p:cNvSpPr/>
          <p:nvPr/>
        </p:nvSpPr>
        <p:spPr>
          <a:xfrm>
            <a:off x="4705514" y="4783510"/>
            <a:ext cx="2570387" cy="246221"/>
          </a:xfrm>
          <a:prstGeom prst="rect">
            <a:avLst/>
          </a:prstGeom>
        </p:spPr>
        <p:txBody>
          <a:bodyPr wrap="square">
            <a:spAutoFit/>
          </a:bodyPr>
          <a:lstStyle/>
          <a:p>
            <a:pPr algn="ctr" fontAlgn="base" latinLnBrk="1">
              <a:spcBef>
                <a:spcPct val="0"/>
              </a:spcBef>
              <a:spcAft>
                <a:spcPct val="0"/>
              </a:spcAft>
            </a:pPr>
            <a:r>
              <a:rPr kumimoji="1" lang="en-IN" sz="1000" dirty="0" smtClean="0">
                <a:solidFill>
                  <a:srgbClr val="000000"/>
                </a:solidFill>
                <a:ea typeface="굴림" charset="-127"/>
              </a:rPr>
              <a:t>Confusion Matrix – 24 GHz</a:t>
            </a:r>
            <a:endParaRPr kumimoji="1" lang="en-IN" sz="1000" dirty="0">
              <a:solidFill>
                <a:srgbClr val="000000"/>
              </a:solidFill>
              <a:ea typeface="굴림" charset="-127"/>
            </a:endParaRPr>
          </a:p>
        </p:txBody>
      </p:sp>
      <p:sp>
        <p:nvSpPr>
          <p:cNvPr id="27" name="Rectangle 26"/>
          <p:cNvSpPr/>
          <p:nvPr/>
        </p:nvSpPr>
        <p:spPr>
          <a:xfrm>
            <a:off x="8481090" y="4783509"/>
            <a:ext cx="2570387" cy="246221"/>
          </a:xfrm>
          <a:prstGeom prst="rect">
            <a:avLst/>
          </a:prstGeom>
        </p:spPr>
        <p:txBody>
          <a:bodyPr wrap="square">
            <a:spAutoFit/>
          </a:bodyPr>
          <a:lstStyle/>
          <a:p>
            <a:pPr algn="ctr" fontAlgn="base" latinLnBrk="1">
              <a:spcBef>
                <a:spcPct val="0"/>
              </a:spcBef>
              <a:spcAft>
                <a:spcPct val="0"/>
              </a:spcAft>
            </a:pPr>
            <a:r>
              <a:rPr kumimoji="1" lang="en-IN" sz="1000" dirty="0" smtClean="0">
                <a:solidFill>
                  <a:srgbClr val="000000"/>
                </a:solidFill>
                <a:ea typeface="굴림" charset="-127"/>
              </a:rPr>
              <a:t>Confusion Matrix – </a:t>
            </a:r>
            <a:r>
              <a:rPr kumimoji="1" lang="en-IN" sz="1000" dirty="0" err="1" smtClean="0">
                <a:solidFill>
                  <a:srgbClr val="000000"/>
                </a:solidFill>
                <a:ea typeface="굴림" charset="-127"/>
              </a:rPr>
              <a:t>Xethru</a:t>
            </a:r>
            <a:endParaRPr kumimoji="1" lang="en-IN" sz="1000" dirty="0">
              <a:solidFill>
                <a:srgbClr val="000000"/>
              </a:solidFill>
              <a:ea typeface="굴림" charset="-127"/>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116" y="684734"/>
            <a:ext cx="2743200" cy="205740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843" y="2730730"/>
            <a:ext cx="2727995" cy="204599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2262" y="702923"/>
            <a:ext cx="2718950" cy="2039212"/>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2262" y="2723946"/>
            <a:ext cx="2727995" cy="2045996"/>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9392" y="676799"/>
            <a:ext cx="2729529" cy="2047147"/>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61709" y="2730730"/>
            <a:ext cx="2784893" cy="2088670"/>
          </a:xfrm>
          <a:prstGeom prst="rect">
            <a:avLst/>
          </a:prstGeom>
        </p:spPr>
      </p:pic>
      <p:graphicFrame>
        <p:nvGraphicFramePr>
          <p:cNvPr id="14" name="Table 13"/>
          <p:cNvGraphicFramePr>
            <a:graphicFrameLocks noGrp="1"/>
          </p:cNvGraphicFramePr>
          <p:nvPr>
            <p:extLst>
              <p:ext uri="{D42A27DB-BD31-4B8C-83A1-F6EECF244321}">
                <p14:modId xmlns:p14="http://schemas.microsoft.com/office/powerpoint/2010/main" val="1589529393"/>
              </p:ext>
            </p:extLst>
          </p:nvPr>
        </p:nvGraphicFramePr>
        <p:xfrm>
          <a:off x="3652291" y="4978859"/>
          <a:ext cx="5192274" cy="1854200"/>
        </p:xfrm>
        <a:graphic>
          <a:graphicData uri="http://schemas.openxmlformats.org/drawingml/2006/table">
            <a:tbl>
              <a:tblPr firstRow="1" bandRow="1">
                <a:tableStyleId>{B301B821-A1FF-4177-AEE7-76D212191A09}</a:tableStyleId>
              </a:tblPr>
              <a:tblGrid>
                <a:gridCol w="1730758">
                  <a:extLst>
                    <a:ext uri="{9D8B030D-6E8A-4147-A177-3AD203B41FA5}">
                      <a16:colId xmlns:a16="http://schemas.microsoft.com/office/drawing/2014/main" val="470234130"/>
                    </a:ext>
                  </a:extLst>
                </a:gridCol>
                <a:gridCol w="1730758">
                  <a:extLst>
                    <a:ext uri="{9D8B030D-6E8A-4147-A177-3AD203B41FA5}">
                      <a16:colId xmlns:a16="http://schemas.microsoft.com/office/drawing/2014/main" val="4221216934"/>
                    </a:ext>
                  </a:extLst>
                </a:gridCol>
                <a:gridCol w="1730758">
                  <a:extLst>
                    <a:ext uri="{9D8B030D-6E8A-4147-A177-3AD203B41FA5}">
                      <a16:colId xmlns:a16="http://schemas.microsoft.com/office/drawing/2014/main" val="2866981304"/>
                    </a:ext>
                  </a:extLst>
                </a:gridCol>
              </a:tblGrid>
              <a:tr h="370840">
                <a:tc rowSpan="2">
                  <a:txBody>
                    <a:bodyPr/>
                    <a:lstStyle/>
                    <a:p>
                      <a:pPr algn="ctr" latinLnBrk="0"/>
                      <a:r>
                        <a:rPr lang="en-IN" sz="1600" dirty="0" smtClean="0">
                          <a:latin typeface="Times New Roman" panose="02020603050405020304" pitchFamily="18" charset="0"/>
                          <a:cs typeface="Times New Roman" panose="02020603050405020304" pitchFamily="18" charset="0"/>
                        </a:rPr>
                        <a:t>Sensor</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latinLnBrk="0"/>
                      <a:r>
                        <a:rPr lang="en-IN" sz="1600" dirty="0" smtClean="0">
                          <a:latin typeface="Times New Roman" panose="02020603050405020304" pitchFamily="18" charset="0"/>
                          <a:cs typeface="Times New Roman" panose="02020603050405020304" pitchFamily="18" charset="0"/>
                        </a:rPr>
                        <a:t>Validation Accuracy (%)</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latinLnBrk="0"/>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9430886"/>
                  </a:ext>
                </a:extLst>
              </a:tr>
              <a:tr h="370840">
                <a:tc vMerge="1">
                  <a:txBody>
                    <a:bodyPr/>
                    <a:lstStyle/>
                    <a:p>
                      <a:pPr latinLnBrk="0"/>
                      <a:endParaRPr lang="en-IN" sz="1600" dirty="0">
                        <a:latin typeface="Times New Roman" panose="02020603050405020304" pitchFamily="18" charset="0"/>
                        <a:cs typeface="Times New Roman" panose="02020603050405020304" pitchFamily="18" charset="0"/>
                      </a:endParaRPr>
                    </a:p>
                  </a:txBody>
                  <a:tcPr/>
                </a:tc>
                <a:tc>
                  <a:txBody>
                    <a:bodyPr/>
                    <a:lstStyle/>
                    <a:p>
                      <a:pPr algn="ctr" latinLnBrk="0"/>
                      <a:r>
                        <a:rPr lang="en-IN" sz="1600" dirty="0" smtClean="0">
                          <a:solidFill>
                            <a:schemeClr val="bg1"/>
                          </a:solidFill>
                          <a:latin typeface="Times New Roman" panose="02020603050405020304" pitchFamily="18" charset="0"/>
                          <a:cs typeface="Times New Roman" panose="02020603050405020304" pitchFamily="18" charset="0"/>
                        </a:rPr>
                        <a:t>Stage</a:t>
                      </a:r>
                      <a:r>
                        <a:rPr lang="en-IN" sz="1600" baseline="0" dirty="0" smtClean="0">
                          <a:solidFill>
                            <a:schemeClr val="bg1"/>
                          </a:solidFill>
                          <a:latin typeface="Times New Roman" panose="02020603050405020304" pitchFamily="18" charset="0"/>
                          <a:cs typeface="Times New Roman" panose="02020603050405020304" pitchFamily="18" charset="0"/>
                        </a:rPr>
                        <a:t> 2_1</a:t>
                      </a:r>
                      <a:endParaRPr lang="en-IN" sz="16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latinLnBrk="0"/>
                      <a:r>
                        <a:rPr lang="en-IN" sz="1600" dirty="0" smtClean="0">
                          <a:solidFill>
                            <a:schemeClr val="bg1"/>
                          </a:solidFill>
                          <a:latin typeface="Times New Roman" panose="02020603050405020304" pitchFamily="18" charset="0"/>
                          <a:cs typeface="Times New Roman" panose="02020603050405020304" pitchFamily="18" charset="0"/>
                        </a:rPr>
                        <a:t>Stage 2_2</a:t>
                      </a:r>
                      <a:endParaRPr lang="en-IN" sz="16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330655724"/>
                  </a:ext>
                </a:extLst>
              </a:tr>
              <a:tr h="370840">
                <a:tc>
                  <a:txBody>
                    <a:bodyPr/>
                    <a:lstStyle/>
                    <a:p>
                      <a:pPr algn="ctr" latinLnBrk="0"/>
                      <a:r>
                        <a:rPr lang="en-IN" sz="1600" dirty="0" smtClean="0">
                          <a:latin typeface="Times New Roman" panose="02020603050405020304" pitchFamily="18" charset="0"/>
                          <a:cs typeface="Times New Roman" panose="02020603050405020304" pitchFamily="18" charset="0"/>
                        </a:rPr>
                        <a:t>77 GHz</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85.96</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93.26</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8879380"/>
                  </a:ext>
                </a:extLst>
              </a:tr>
              <a:tr h="370840">
                <a:tc>
                  <a:txBody>
                    <a:bodyPr/>
                    <a:lstStyle/>
                    <a:p>
                      <a:pPr algn="ctr" latinLnBrk="0"/>
                      <a:r>
                        <a:rPr lang="en-IN" sz="1600" dirty="0" smtClean="0">
                          <a:latin typeface="Times New Roman" panose="02020603050405020304" pitchFamily="18" charset="0"/>
                          <a:cs typeface="Times New Roman" panose="02020603050405020304" pitchFamily="18" charset="0"/>
                        </a:rPr>
                        <a:t>24 GHz</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84.9</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90.79</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2115666"/>
                  </a:ext>
                </a:extLst>
              </a:tr>
              <a:tr h="370840">
                <a:tc>
                  <a:txBody>
                    <a:bodyPr/>
                    <a:lstStyle/>
                    <a:p>
                      <a:pPr algn="ctr" latinLnBrk="0"/>
                      <a:r>
                        <a:rPr lang="en-IN" sz="1600" dirty="0" err="1" smtClean="0">
                          <a:latin typeface="Times New Roman" panose="02020603050405020304" pitchFamily="18" charset="0"/>
                          <a:cs typeface="Times New Roman" panose="02020603050405020304" pitchFamily="18" charset="0"/>
                        </a:rPr>
                        <a:t>Xethru</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90</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86.84</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736877"/>
                  </a:ext>
                </a:extLst>
              </a:tr>
            </a:tbl>
          </a:graphicData>
        </a:graphic>
      </p:graphicFrame>
    </p:spTree>
    <p:extLst>
      <p:ext uri="{BB962C8B-B14F-4D97-AF65-F5344CB8AC3E}">
        <p14:creationId xmlns:p14="http://schemas.microsoft.com/office/powerpoint/2010/main" val="1624391983"/>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p:cNvSpPr txBox="1">
            <a:spLocks/>
          </p:cNvSpPr>
          <p:nvPr/>
        </p:nvSpPr>
        <p:spPr>
          <a:xfrm>
            <a:off x="134946" y="111882"/>
            <a:ext cx="10916531" cy="5087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1" hangingPunct="1">
              <a:lnSpc>
                <a:spcPct val="90000"/>
              </a:lnSpc>
              <a:spcBef>
                <a:spcPct val="0"/>
              </a:spcBef>
              <a:spcAft>
                <a:spcPts val="0"/>
              </a:spcAft>
              <a:buClrTx/>
              <a:buSzTx/>
              <a:buFontTx/>
              <a:buNone/>
              <a:tabLst/>
              <a:defRPr/>
            </a:pPr>
            <a:r>
              <a:rPr lang="en-US" sz="2670" noProof="0" dirty="0" smtClean="0">
                <a:solidFill>
                  <a:srgbClr val="FFFFFF"/>
                </a:solidFill>
                <a:latin typeface="SamsungOne 800C" panose="020B0906030303020204" pitchFamily="34" charset="0"/>
              </a:rPr>
              <a:t>Appendix 4 – Mix and Match for Multimodal </a:t>
            </a:r>
            <a:endParaRPr kumimoji="0" lang="en-IN" sz="4400" b="0" i="0" u="none" strike="noStrike" kern="1200" cap="none" spc="0" normalizeH="0" baseline="0" noProof="0" dirty="0" smtClean="0">
              <a:ln>
                <a:noFill/>
              </a:ln>
              <a:solidFill>
                <a:prstClr val="black"/>
              </a:solidFill>
              <a:effectLst/>
              <a:uLnTx/>
              <a:uFillTx/>
              <a:latin typeface="Calibri Light" panose="020F0302020204030204"/>
              <a:ea typeface="+mj-ea"/>
              <a:cs typeface="+mj-cs"/>
            </a:endParaRPr>
          </a:p>
        </p:txBody>
      </p:sp>
      <p:sp>
        <p:nvSpPr>
          <p:cNvPr id="28" name="Content Placeholder 1"/>
          <p:cNvSpPr>
            <a:spLocks noGrp="1"/>
          </p:cNvSpPr>
          <p:nvPr>
            <p:ph sz="quarter" idx="14"/>
          </p:nvPr>
        </p:nvSpPr>
        <p:spPr>
          <a:xfrm>
            <a:off x="560699" y="4910005"/>
            <a:ext cx="5411584" cy="1494824"/>
          </a:xfrm>
          <a:solidFill>
            <a:schemeClr val="tx2">
              <a:lumMod val="20000"/>
              <a:lumOff val="80000"/>
            </a:schemeClr>
          </a:solidFill>
        </p:spPr>
        <p:txBody>
          <a:bodyPr>
            <a:noAutofit/>
          </a:bodyPr>
          <a:lstStyle/>
          <a:p>
            <a:pPr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By having 77 GHz – Stage 1, </a:t>
            </a:r>
            <a:r>
              <a:rPr lang="en-IN" sz="1600" dirty="0" err="1" smtClean="0">
                <a:latin typeface="Times New Roman" panose="02020603050405020304" pitchFamily="18" charset="0"/>
                <a:cs typeface="Times New Roman" panose="02020603050405020304" pitchFamily="18" charset="0"/>
              </a:rPr>
              <a:t>Xethru</a:t>
            </a:r>
            <a:r>
              <a:rPr lang="en-IN" sz="1600" dirty="0" smtClean="0">
                <a:latin typeface="Times New Roman" panose="02020603050405020304" pitchFamily="18" charset="0"/>
                <a:cs typeface="Times New Roman" panose="02020603050405020304" pitchFamily="18" charset="0"/>
              </a:rPr>
              <a:t> – Stage 2_1 and 77 GHz – Stage 2_2</a:t>
            </a:r>
          </a:p>
          <a:p>
            <a:pPr lvl="1"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Overall accuracy – 96% from 95.6% using 77 GHz alone.</a:t>
            </a:r>
          </a:p>
          <a:p>
            <a:pPr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Complexity remains same as using the single sensor.</a:t>
            </a:r>
          </a:p>
          <a:p>
            <a:pPr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This will then result in Validation accuracy of 92%.</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3211" y="1477171"/>
            <a:ext cx="3176884" cy="238266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7265" y="1481535"/>
            <a:ext cx="3165244" cy="2373933"/>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822" y="654910"/>
            <a:ext cx="5171338" cy="4027187"/>
          </a:xfrm>
          <a:prstGeom prst="rect">
            <a:avLst/>
          </a:prstGeom>
        </p:spPr>
      </p:pic>
      <p:sp>
        <p:nvSpPr>
          <p:cNvPr id="9" name="Rounded Rectangle 8"/>
          <p:cNvSpPr/>
          <p:nvPr/>
        </p:nvSpPr>
        <p:spPr>
          <a:xfrm>
            <a:off x="2035196" y="1687484"/>
            <a:ext cx="640080" cy="59851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p:cNvSpPr/>
          <p:nvPr/>
        </p:nvSpPr>
        <p:spPr>
          <a:xfrm>
            <a:off x="1737361" y="4618191"/>
            <a:ext cx="2570387" cy="246221"/>
          </a:xfrm>
          <a:prstGeom prst="rect">
            <a:avLst/>
          </a:prstGeom>
        </p:spPr>
        <p:txBody>
          <a:bodyPr wrap="square">
            <a:spAutoFit/>
          </a:bodyPr>
          <a:lstStyle/>
          <a:p>
            <a:pPr algn="ctr" fontAlgn="base" latinLnBrk="1">
              <a:spcBef>
                <a:spcPct val="0"/>
              </a:spcBef>
              <a:spcAft>
                <a:spcPct val="0"/>
              </a:spcAft>
            </a:pPr>
            <a:r>
              <a:rPr kumimoji="1" lang="en-IN" sz="1000" dirty="0" smtClean="0">
                <a:solidFill>
                  <a:srgbClr val="000000"/>
                </a:solidFill>
                <a:ea typeface="굴림" charset="-127"/>
              </a:rPr>
              <a:t>Confusion Matrix – 11 Classes – 77 GHz</a:t>
            </a:r>
            <a:endParaRPr kumimoji="1" lang="en-IN" sz="1000" dirty="0">
              <a:solidFill>
                <a:srgbClr val="000000"/>
              </a:solidFill>
              <a:ea typeface="굴림" charset="-127"/>
            </a:endParaRPr>
          </a:p>
        </p:txBody>
      </p:sp>
      <p:sp>
        <p:nvSpPr>
          <p:cNvPr id="17" name="Rectangle 16"/>
          <p:cNvSpPr/>
          <p:nvPr/>
        </p:nvSpPr>
        <p:spPr>
          <a:xfrm>
            <a:off x="5868962" y="4077163"/>
            <a:ext cx="2570387" cy="246221"/>
          </a:xfrm>
          <a:prstGeom prst="rect">
            <a:avLst/>
          </a:prstGeom>
        </p:spPr>
        <p:txBody>
          <a:bodyPr wrap="square">
            <a:spAutoFit/>
          </a:bodyPr>
          <a:lstStyle/>
          <a:p>
            <a:pPr algn="ctr" fontAlgn="base">
              <a:spcBef>
                <a:spcPct val="0"/>
              </a:spcBef>
              <a:spcAft>
                <a:spcPct val="0"/>
              </a:spcAft>
            </a:pPr>
            <a:r>
              <a:rPr kumimoji="1" lang="en-IN" sz="1000" dirty="0">
                <a:solidFill>
                  <a:srgbClr val="000000"/>
                </a:solidFill>
                <a:ea typeface="굴림" charset="-127"/>
              </a:rPr>
              <a:t>Confusion Matrix </a:t>
            </a:r>
            <a:r>
              <a:rPr kumimoji="1" lang="en-IN" sz="1000" dirty="0" smtClean="0">
                <a:solidFill>
                  <a:srgbClr val="000000"/>
                </a:solidFill>
                <a:ea typeface="굴림" charset="-127"/>
              </a:rPr>
              <a:t>– Stage 2_1 </a:t>
            </a:r>
            <a:r>
              <a:rPr kumimoji="1" lang="en-IN" sz="1000" dirty="0">
                <a:solidFill>
                  <a:srgbClr val="000000"/>
                </a:solidFill>
                <a:ea typeface="굴림" charset="-127"/>
              </a:rPr>
              <a:t>– 77 GHz</a:t>
            </a:r>
          </a:p>
        </p:txBody>
      </p:sp>
      <p:sp>
        <p:nvSpPr>
          <p:cNvPr id="19" name="Rectangle 18"/>
          <p:cNvSpPr/>
          <p:nvPr/>
        </p:nvSpPr>
        <p:spPr>
          <a:xfrm>
            <a:off x="8894693" y="4061802"/>
            <a:ext cx="2570387" cy="246221"/>
          </a:xfrm>
          <a:prstGeom prst="rect">
            <a:avLst/>
          </a:prstGeom>
        </p:spPr>
        <p:txBody>
          <a:bodyPr wrap="square">
            <a:spAutoFit/>
          </a:bodyPr>
          <a:lstStyle/>
          <a:p>
            <a:pPr algn="ctr" fontAlgn="base">
              <a:spcBef>
                <a:spcPct val="0"/>
              </a:spcBef>
              <a:spcAft>
                <a:spcPct val="0"/>
              </a:spcAft>
            </a:pPr>
            <a:r>
              <a:rPr kumimoji="1" lang="en-IN" sz="1000" dirty="0">
                <a:solidFill>
                  <a:srgbClr val="000000"/>
                </a:solidFill>
                <a:ea typeface="굴림" charset="-127"/>
              </a:rPr>
              <a:t>Confusion Matrix </a:t>
            </a:r>
            <a:r>
              <a:rPr kumimoji="1" lang="en-IN" sz="1000" dirty="0" smtClean="0">
                <a:solidFill>
                  <a:srgbClr val="000000"/>
                </a:solidFill>
                <a:ea typeface="굴림" charset="-127"/>
              </a:rPr>
              <a:t>– Stage 2_1 – </a:t>
            </a:r>
            <a:r>
              <a:rPr kumimoji="1" lang="en-IN" sz="1000" dirty="0" err="1" smtClean="0">
                <a:solidFill>
                  <a:srgbClr val="000000"/>
                </a:solidFill>
                <a:ea typeface="굴림" charset="-127"/>
              </a:rPr>
              <a:t>Xethru</a:t>
            </a:r>
            <a:endParaRPr kumimoji="1" lang="en-IN" sz="1000" dirty="0">
              <a:solidFill>
                <a:srgbClr val="000000"/>
              </a:solidFill>
              <a:ea typeface="굴림" charset="-127"/>
            </a:endParaRPr>
          </a:p>
        </p:txBody>
      </p:sp>
      <p:sp>
        <p:nvSpPr>
          <p:cNvPr id="20" name="Content Placeholder 1"/>
          <p:cNvSpPr txBox="1">
            <a:spLocks/>
          </p:cNvSpPr>
          <p:nvPr/>
        </p:nvSpPr>
        <p:spPr>
          <a:xfrm>
            <a:off x="6188901" y="4557885"/>
            <a:ext cx="5411584" cy="2199064"/>
          </a:xfrm>
          <a:prstGeom prst="rect">
            <a:avLst/>
          </a:prstGeom>
          <a:solidFill>
            <a:schemeClr val="tx2">
              <a:lumMod val="20000"/>
              <a:lumOff val="80000"/>
            </a:schemeClr>
          </a:solidFill>
        </p:spPr>
        <p:txBody>
          <a:bodyPr vert="horz" lIns="0" tIns="39832" rIns="79659" bIns="39832" rtlCol="0">
            <a:noAutofit/>
          </a:bodyPr>
          <a:lstStyle>
            <a:lvl1pPr marL="199164" indent="-199164" algn="l" defTabSz="914400" rtl="0" eaLnBrk="1" latinLnBrk="1" hangingPunct="1">
              <a:lnSpc>
                <a:spcPct val="100000"/>
              </a:lnSpc>
              <a:spcBef>
                <a:spcPts val="328"/>
              </a:spcBef>
              <a:spcAft>
                <a:spcPts val="0"/>
              </a:spcAft>
              <a:buClr>
                <a:schemeClr val="accent1"/>
              </a:buClr>
              <a:buSzPct val="100000"/>
              <a:buFont typeface="Wingdings" pitchFamily="2" charset="2"/>
              <a:buChar char="§"/>
              <a:defRPr sz="1500" kern="1200">
                <a:solidFill>
                  <a:schemeClr val="tx1"/>
                </a:solidFill>
                <a:latin typeface="+mn-ea"/>
                <a:ea typeface="+mn-ea"/>
                <a:cs typeface="+mn-cs"/>
              </a:defRPr>
            </a:lvl1pPr>
            <a:lvl2pPr marL="398323" indent="-199164" algn="l" defTabSz="914400" rtl="0" eaLnBrk="1" latinLnBrk="1" hangingPunct="1">
              <a:lnSpc>
                <a:spcPct val="100000"/>
              </a:lnSpc>
              <a:spcBef>
                <a:spcPts val="328"/>
              </a:spcBef>
              <a:spcAft>
                <a:spcPts val="0"/>
              </a:spcAft>
              <a:buClr>
                <a:schemeClr val="tx1">
                  <a:lumMod val="50000"/>
                  <a:lumOff val="50000"/>
                </a:schemeClr>
              </a:buClr>
              <a:buSzPct val="100000"/>
              <a:buFont typeface="Arial" pitchFamily="34" charset="0"/>
              <a:buChar char="-"/>
              <a:defRPr lang="en-US" altLang="en-US" sz="1500" kern="1200" dirty="0" smtClean="0">
                <a:solidFill>
                  <a:schemeClr val="tx1"/>
                </a:solidFill>
                <a:latin typeface="Arial" pitchFamily="34" charset="0"/>
                <a:ea typeface="+mn-ea"/>
                <a:cs typeface="Arial" pitchFamily="34" charset="0"/>
              </a:defRPr>
            </a:lvl2pPr>
            <a:lvl3pPr marL="597485" indent="-199164" algn="l" defTabSz="914400" rtl="0" eaLnBrk="1" latinLnBrk="1" hangingPunct="1">
              <a:lnSpc>
                <a:spcPct val="100000"/>
              </a:lnSpc>
              <a:spcBef>
                <a:spcPts val="328"/>
              </a:spcBef>
              <a:spcAft>
                <a:spcPts val="0"/>
              </a:spcAft>
              <a:buClr>
                <a:schemeClr val="accent1"/>
              </a:buClr>
              <a:buFont typeface="Arial" pitchFamily="34" charset="0"/>
              <a:buChar char="•"/>
              <a:defRPr sz="1500" kern="1200">
                <a:solidFill>
                  <a:schemeClr val="tx1"/>
                </a:solidFill>
                <a:latin typeface="+mn-ea"/>
                <a:ea typeface="+mn-ea"/>
                <a:cs typeface="+mn-cs"/>
              </a:defRPr>
            </a:lvl3pPr>
            <a:lvl4pPr marL="796648" indent="-199164" algn="l" defTabSz="914400" rtl="0" eaLnBrk="1" latinLnBrk="1" hangingPunct="1">
              <a:lnSpc>
                <a:spcPct val="100000"/>
              </a:lnSpc>
              <a:spcBef>
                <a:spcPts val="328"/>
              </a:spcBef>
              <a:spcAft>
                <a:spcPts val="0"/>
              </a:spcAft>
              <a:buClr>
                <a:schemeClr val="tx1">
                  <a:lumMod val="50000"/>
                  <a:lumOff val="50000"/>
                </a:schemeClr>
              </a:buClr>
              <a:buFont typeface="Wingdings" pitchFamily="2" charset="2"/>
              <a:buChar char="§"/>
              <a:defRPr sz="1500" kern="1200">
                <a:solidFill>
                  <a:schemeClr val="tx1"/>
                </a:solidFill>
                <a:latin typeface="+mn-ea"/>
                <a:ea typeface="+mn-ea"/>
                <a:cs typeface="+mn-cs"/>
              </a:defRPr>
            </a:lvl4pPr>
            <a:lvl5pPr marL="995809" indent="-199164" algn="l" defTabSz="914400" rtl="0" eaLnBrk="1" latinLnBrk="1" hangingPunct="1">
              <a:lnSpc>
                <a:spcPct val="100000"/>
              </a:lnSpc>
              <a:spcBef>
                <a:spcPts val="328"/>
              </a:spcBef>
              <a:spcAft>
                <a:spcPts val="0"/>
              </a:spcAft>
              <a:buClr>
                <a:schemeClr val="tx1">
                  <a:lumMod val="50000"/>
                  <a:lumOff val="50000"/>
                </a:schemeClr>
              </a:buClr>
              <a:buFont typeface="Arial" pitchFamily="34" charset="0"/>
              <a:buChar char="•"/>
              <a:defRPr sz="1500" kern="1200">
                <a:solidFill>
                  <a:schemeClr val="tx1"/>
                </a:solidFill>
                <a:latin typeface="+mn-ea"/>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atinLnBrk="0">
              <a:buFont typeface="Wingdings" pitchFamily="2" charset="2"/>
              <a:buChar char="Ø"/>
            </a:pPr>
            <a:r>
              <a:rPr lang="en-IN" sz="1600" dirty="0" smtClean="0">
                <a:latin typeface="Times New Roman" panose="02020603050405020304" pitchFamily="18" charset="0"/>
                <a:cs typeface="Times New Roman" panose="02020603050405020304" pitchFamily="18" charset="0"/>
              </a:rPr>
              <a:t>Ideally, in the presence of multi modal, we would have trained each network using all the sensor data by</a:t>
            </a:r>
          </a:p>
          <a:p>
            <a:pPr lvl="1" latinLnBrk="0">
              <a:buFont typeface="Wingdings" pitchFamily="2" charset="2"/>
              <a:buChar char="Ø"/>
            </a:pPr>
            <a:r>
              <a:rPr lang="en-IN" sz="1600" dirty="0" smtClean="0">
                <a:latin typeface="Times New Roman" panose="02020603050405020304" pitchFamily="18" charset="0"/>
                <a:cs typeface="Times New Roman" panose="02020603050405020304" pitchFamily="18" charset="0"/>
              </a:rPr>
              <a:t>By concatenating at input layer</a:t>
            </a:r>
          </a:p>
          <a:p>
            <a:pPr lvl="1" latinLnBrk="0">
              <a:buFont typeface="Wingdings" pitchFamily="2" charset="2"/>
              <a:buChar char="Ø"/>
            </a:pPr>
            <a:r>
              <a:rPr lang="en-IN" sz="1600" dirty="0" smtClean="0">
                <a:latin typeface="Times New Roman" panose="02020603050405020304" pitchFamily="18" charset="0"/>
                <a:cs typeface="Times New Roman" panose="02020603050405020304" pitchFamily="18" charset="0"/>
              </a:rPr>
              <a:t>Or after Inception layers </a:t>
            </a:r>
          </a:p>
          <a:p>
            <a:pPr lvl="1" latinLnBrk="0">
              <a:buFont typeface="Wingdings" pitchFamily="2" charset="2"/>
              <a:buChar char="Ø"/>
            </a:pPr>
            <a:r>
              <a:rPr lang="en-IN" sz="1600" dirty="0" smtClean="0">
                <a:latin typeface="Times New Roman" panose="02020603050405020304" pitchFamily="18" charset="0"/>
                <a:cs typeface="Times New Roman" panose="02020603050405020304" pitchFamily="18" charset="0"/>
              </a:rPr>
              <a:t>Or after Convolutional layers</a:t>
            </a:r>
          </a:p>
          <a:p>
            <a:pPr latinLnBrk="0">
              <a:buFont typeface="Wingdings" pitchFamily="2" charset="2"/>
              <a:buChar char="Ø"/>
            </a:pPr>
            <a:r>
              <a:rPr lang="en-IN" sz="1600" dirty="0" smtClean="0">
                <a:latin typeface="Times New Roman" panose="02020603050405020304" pitchFamily="18" charset="0"/>
                <a:cs typeface="Times New Roman" panose="02020603050405020304" pitchFamily="18" charset="0"/>
              </a:rPr>
              <a:t>But, due to the non conducive nature of the data</a:t>
            </a:r>
          </a:p>
          <a:p>
            <a:pPr lvl="1" latinLnBrk="0">
              <a:buFont typeface="Wingdings" pitchFamily="2" charset="2"/>
              <a:buChar char="Ø"/>
            </a:pPr>
            <a:r>
              <a:rPr lang="en-IN" sz="1600" b="1" dirty="0" smtClean="0">
                <a:latin typeface="Times New Roman" panose="02020603050405020304" pitchFamily="18" charset="0"/>
                <a:cs typeface="Times New Roman" panose="02020603050405020304" pitchFamily="18" charset="0"/>
              </a:rPr>
              <a:t>Non availability </a:t>
            </a:r>
            <a:r>
              <a:rPr lang="en-IN" sz="1600" dirty="0" smtClean="0">
                <a:latin typeface="Times New Roman" panose="02020603050405020304" pitchFamily="18" charset="0"/>
                <a:cs typeface="Times New Roman" panose="02020603050405020304" pitchFamily="18" charset="0"/>
              </a:rPr>
              <a:t>of data of the activity across sensors in the </a:t>
            </a:r>
            <a:r>
              <a:rPr lang="en-IN" sz="1600" b="1" dirty="0" smtClean="0">
                <a:latin typeface="Times New Roman" panose="02020603050405020304" pitchFamily="18" charset="0"/>
                <a:cs typeface="Times New Roman" panose="02020603050405020304" pitchFamily="18" charset="0"/>
              </a:rPr>
              <a:t>same time instance or interval of time.</a:t>
            </a:r>
          </a:p>
        </p:txBody>
      </p:sp>
      <p:sp>
        <p:nvSpPr>
          <p:cNvPr id="4" name="Curved Down Arrow 3"/>
          <p:cNvSpPr/>
          <p:nvPr/>
        </p:nvSpPr>
        <p:spPr>
          <a:xfrm>
            <a:off x="2484084" y="837969"/>
            <a:ext cx="4332352" cy="907703"/>
          </a:xfrm>
          <a:prstGeom prst="curvedDownArrow">
            <a:avLst>
              <a:gd name="adj1" fmla="val 0"/>
              <a:gd name="adj2" fmla="val 24511"/>
              <a:gd name="adj3" fmla="val 2062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6" name="Curved Left Arrow 5"/>
          <p:cNvSpPr/>
          <p:nvPr/>
        </p:nvSpPr>
        <p:spPr>
          <a:xfrm rot="6053859">
            <a:off x="5066013" y="-154876"/>
            <a:ext cx="1025756" cy="7165300"/>
          </a:xfrm>
          <a:prstGeom prst="curvedLeftArrow">
            <a:avLst>
              <a:gd name="adj1" fmla="val 0"/>
              <a:gd name="adj2" fmla="val 28667"/>
              <a:gd name="adj3" fmla="val 24269"/>
            </a:avLst>
          </a:prstGeom>
          <a:noFill/>
          <a:ln>
            <a:solidFill>
              <a:srgbClr val="40EC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7" name="Left-Right Arrow 6"/>
          <p:cNvSpPr/>
          <p:nvPr/>
        </p:nvSpPr>
        <p:spPr>
          <a:xfrm>
            <a:off x="2194560" y="2776451"/>
            <a:ext cx="357447" cy="68891"/>
          </a:xfrm>
          <a:prstGeom prst="leftRightArrow">
            <a:avLst/>
          </a:prstGeom>
          <a:noFill/>
          <a:ln>
            <a:solidFill>
              <a:srgbClr val="40EC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81043949"/>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5985163" y="1105594"/>
            <a:ext cx="5037501" cy="5045824"/>
          </a:xfrm>
          <a:solidFill>
            <a:schemeClr val="tx2">
              <a:lumMod val="20000"/>
              <a:lumOff val="80000"/>
            </a:schemeClr>
          </a:solidFill>
          <a:ln>
            <a:solidFill>
              <a:schemeClr val="tx1"/>
            </a:solidFill>
          </a:ln>
        </p:spPr>
        <p:txBody>
          <a:bodyPr>
            <a:noAutofit/>
          </a:bodyPr>
          <a:lstStyle/>
          <a:p>
            <a:pPr latinLnBrk="0">
              <a:buFont typeface="Wingdings" panose="05000000000000000000" pitchFamily="2" charset="2"/>
              <a:buChar char="Ø"/>
            </a:pPr>
            <a:r>
              <a:rPr lang="en-IN" sz="1600" b="1" dirty="0" smtClean="0">
                <a:latin typeface="Times New Roman" panose="02020603050405020304" pitchFamily="18" charset="0"/>
                <a:cs typeface="Times New Roman" panose="02020603050405020304" pitchFamily="18" charset="0"/>
              </a:rPr>
              <a:t>Differentiate</a:t>
            </a:r>
            <a:r>
              <a:rPr lang="en-IN" sz="1600" dirty="0" smtClean="0">
                <a:latin typeface="Times New Roman" panose="02020603050405020304" pitchFamily="18" charset="0"/>
                <a:cs typeface="Times New Roman" panose="02020603050405020304" pitchFamily="18" charset="0"/>
              </a:rPr>
              <a:t> among 11 different activities.</a:t>
            </a:r>
          </a:p>
          <a:p>
            <a:pPr lvl="1" latinLnBrk="0">
              <a:lnSpc>
                <a:spcPct val="150000"/>
              </a:lnSpc>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Walking towards radar – class 0</a:t>
            </a:r>
          </a:p>
          <a:p>
            <a:pPr lvl="1" latinLnBrk="0">
              <a:lnSpc>
                <a:spcPct val="150000"/>
              </a:lnSpc>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Walking away from radar </a:t>
            </a:r>
            <a:r>
              <a:rPr lang="en-IN" sz="1600" dirty="0">
                <a:latin typeface="Times New Roman" panose="02020603050405020304" pitchFamily="18" charset="0"/>
                <a:cs typeface="Times New Roman" panose="02020603050405020304" pitchFamily="18" charset="0"/>
              </a:rPr>
              <a:t>– class 1</a:t>
            </a:r>
            <a:endParaRPr lang="en-IN" sz="1600" dirty="0" smtClean="0">
              <a:latin typeface="Times New Roman" panose="02020603050405020304" pitchFamily="18" charset="0"/>
              <a:cs typeface="Times New Roman" panose="02020603050405020304" pitchFamily="18" charset="0"/>
            </a:endParaRPr>
          </a:p>
          <a:p>
            <a:pPr lvl="1" latinLnBrk="0">
              <a:lnSpc>
                <a:spcPct val="150000"/>
              </a:lnSpc>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Picking up an object – </a:t>
            </a:r>
            <a:r>
              <a:rPr lang="en-IN" sz="1600" dirty="0">
                <a:latin typeface="Times New Roman" panose="02020603050405020304" pitchFamily="18" charset="0"/>
                <a:cs typeface="Times New Roman" panose="02020603050405020304" pitchFamily="18" charset="0"/>
              </a:rPr>
              <a:t>class 2</a:t>
            </a:r>
            <a:endParaRPr lang="en-IN" sz="1600" dirty="0" smtClean="0">
              <a:latin typeface="Times New Roman" panose="02020603050405020304" pitchFamily="18" charset="0"/>
              <a:cs typeface="Times New Roman" panose="02020603050405020304" pitchFamily="18" charset="0"/>
            </a:endParaRPr>
          </a:p>
          <a:p>
            <a:pPr lvl="1" latinLnBrk="0">
              <a:lnSpc>
                <a:spcPct val="150000"/>
              </a:lnSpc>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Bending </a:t>
            </a:r>
            <a:r>
              <a:rPr lang="en-IN" sz="1600" dirty="0">
                <a:latin typeface="Times New Roman" panose="02020603050405020304" pitchFamily="18" charset="0"/>
                <a:cs typeface="Times New Roman" panose="02020603050405020304" pitchFamily="18" charset="0"/>
              </a:rPr>
              <a:t>– class </a:t>
            </a:r>
            <a:r>
              <a:rPr lang="en-IN" sz="1600" dirty="0" smtClean="0">
                <a:latin typeface="Times New Roman" panose="02020603050405020304" pitchFamily="18" charset="0"/>
                <a:cs typeface="Times New Roman" panose="02020603050405020304" pitchFamily="18" charset="0"/>
              </a:rPr>
              <a:t>3</a:t>
            </a:r>
          </a:p>
          <a:p>
            <a:pPr lvl="1" latinLnBrk="0">
              <a:lnSpc>
                <a:spcPct val="150000"/>
              </a:lnSpc>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Sitting – class </a:t>
            </a:r>
            <a:r>
              <a:rPr lang="en-IN" sz="1600" dirty="0" smtClean="0">
                <a:latin typeface="Times New Roman" panose="02020603050405020304" pitchFamily="18" charset="0"/>
                <a:cs typeface="Times New Roman" panose="02020603050405020304" pitchFamily="18" charset="0"/>
              </a:rPr>
              <a:t>4</a:t>
            </a:r>
          </a:p>
          <a:p>
            <a:pPr lvl="1" latinLnBrk="0">
              <a:lnSpc>
                <a:spcPct val="150000"/>
              </a:lnSpc>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Kneeling</a:t>
            </a:r>
            <a:r>
              <a:rPr lang="en-IN" sz="1600" dirty="0">
                <a:latin typeface="Times New Roman" panose="02020603050405020304" pitchFamily="18" charset="0"/>
                <a:cs typeface="Times New Roman" panose="02020603050405020304" pitchFamily="18" charset="0"/>
              </a:rPr>
              <a:t> – class </a:t>
            </a:r>
            <a:r>
              <a:rPr lang="en-IN" sz="1600" dirty="0" smtClean="0">
                <a:latin typeface="Times New Roman" panose="02020603050405020304" pitchFamily="18" charset="0"/>
                <a:cs typeface="Times New Roman" panose="02020603050405020304" pitchFamily="18" charset="0"/>
              </a:rPr>
              <a:t>5</a:t>
            </a:r>
          </a:p>
          <a:p>
            <a:pPr lvl="1" latinLnBrk="0">
              <a:lnSpc>
                <a:spcPct val="150000"/>
              </a:lnSpc>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Crawling</a:t>
            </a:r>
            <a:r>
              <a:rPr lang="en-IN" sz="1600" dirty="0">
                <a:latin typeface="Times New Roman" panose="02020603050405020304" pitchFamily="18" charset="0"/>
                <a:cs typeface="Times New Roman" panose="02020603050405020304" pitchFamily="18" charset="0"/>
              </a:rPr>
              <a:t> – class </a:t>
            </a:r>
            <a:r>
              <a:rPr lang="en-IN" sz="1600" dirty="0" smtClean="0">
                <a:latin typeface="Times New Roman" panose="02020603050405020304" pitchFamily="18" charset="0"/>
                <a:cs typeface="Times New Roman" panose="02020603050405020304" pitchFamily="18" charset="0"/>
              </a:rPr>
              <a:t>6</a:t>
            </a:r>
          </a:p>
          <a:p>
            <a:pPr lvl="1" latinLnBrk="0">
              <a:lnSpc>
                <a:spcPct val="150000"/>
              </a:lnSpc>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Walking on both toes</a:t>
            </a:r>
            <a:r>
              <a:rPr lang="en-IN" sz="1600" dirty="0">
                <a:latin typeface="Times New Roman" panose="02020603050405020304" pitchFamily="18" charset="0"/>
                <a:cs typeface="Times New Roman" panose="02020603050405020304" pitchFamily="18" charset="0"/>
              </a:rPr>
              <a:t> – class </a:t>
            </a:r>
            <a:r>
              <a:rPr lang="en-IN" sz="1600" dirty="0" smtClean="0">
                <a:latin typeface="Times New Roman" panose="02020603050405020304" pitchFamily="18" charset="0"/>
                <a:cs typeface="Times New Roman" panose="02020603050405020304" pitchFamily="18" charset="0"/>
              </a:rPr>
              <a:t>7</a:t>
            </a:r>
          </a:p>
          <a:p>
            <a:pPr lvl="1" latinLnBrk="0">
              <a:lnSpc>
                <a:spcPct val="150000"/>
              </a:lnSpc>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Limping with RL stiff</a:t>
            </a:r>
            <a:r>
              <a:rPr lang="en-IN" sz="1600" dirty="0">
                <a:latin typeface="Times New Roman" panose="02020603050405020304" pitchFamily="18" charset="0"/>
                <a:cs typeface="Times New Roman" panose="02020603050405020304" pitchFamily="18" charset="0"/>
              </a:rPr>
              <a:t> – class </a:t>
            </a:r>
            <a:r>
              <a:rPr lang="en-IN" sz="1600" dirty="0" smtClean="0">
                <a:latin typeface="Times New Roman" panose="02020603050405020304" pitchFamily="18" charset="0"/>
                <a:cs typeface="Times New Roman" panose="02020603050405020304" pitchFamily="18" charset="0"/>
              </a:rPr>
              <a:t>8</a:t>
            </a:r>
          </a:p>
          <a:p>
            <a:pPr lvl="1" latinLnBrk="0">
              <a:lnSpc>
                <a:spcPct val="150000"/>
              </a:lnSpc>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Short steps – class </a:t>
            </a:r>
            <a:r>
              <a:rPr lang="en-IN" sz="1600" dirty="0" smtClean="0">
                <a:latin typeface="Times New Roman" panose="02020603050405020304" pitchFamily="18" charset="0"/>
                <a:cs typeface="Times New Roman" panose="02020603050405020304" pitchFamily="18" charset="0"/>
              </a:rPr>
              <a:t>9</a:t>
            </a:r>
          </a:p>
          <a:p>
            <a:pPr lvl="1" latinLnBrk="0">
              <a:lnSpc>
                <a:spcPct val="150000"/>
              </a:lnSpc>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Scissors gait</a:t>
            </a:r>
            <a:r>
              <a:rPr lang="en-IN" sz="1600" dirty="0">
                <a:latin typeface="Times New Roman" panose="02020603050405020304" pitchFamily="18" charset="0"/>
                <a:cs typeface="Times New Roman" panose="02020603050405020304" pitchFamily="18" charset="0"/>
              </a:rPr>
              <a:t> – class </a:t>
            </a:r>
            <a:r>
              <a:rPr lang="en-IN" sz="1600" dirty="0" smtClean="0">
                <a:latin typeface="Times New Roman" panose="02020603050405020304" pitchFamily="18" charset="0"/>
                <a:cs typeface="Times New Roman" panose="02020603050405020304" pitchFamily="18" charset="0"/>
              </a:rPr>
              <a:t>10</a:t>
            </a:r>
          </a:p>
          <a:p>
            <a:pPr latinLnBrk="0">
              <a:buFont typeface="Wingdings" panose="05000000000000000000" pitchFamily="2" charset="2"/>
              <a:buChar char="Ø"/>
            </a:pPr>
            <a:endParaRPr lang="en-IN" sz="1600" dirty="0" smtClean="0">
              <a:latin typeface="Times New Roman" panose="02020603050405020304" pitchFamily="18" charset="0"/>
              <a:cs typeface="Times New Roman" panose="02020603050405020304" pitchFamily="18" charset="0"/>
            </a:endParaRPr>
          </a:p>
        </p:txBody>
      </p:sp>
      <p:sp>
        <p:nvSpPr>
          <p:cNvPr id="5" name="Title 4"/>
          <p:cNvSpPr txBox="1">
            <a:spLocks/>
          </p:cNvSpPr>
          <p:nvPr/>
        </p:nvSpPr>
        <p:spPr>
          <a:xfrm>
            <a:off x="134946" y="111882"/>
            <a:ext cx="10916531" cy="5087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1" hangingPunct="1">
              <a:lnSpc>
                <a:spcPct val="90000"/>
              </a:lnSpc>
              <a:spcBef>
                <a:spcPct val="0"/>
              </a:spcBef>
              <a:spcAft>
                <a:spcPts val="0"/>
              </a:spcAft>
              <a:buClrTx/>
              <a:buSzTx/>
              <a:buFontTx/>
              <a:buNone/>
              <a:tabLst/>
              <a:defRPr/>
            </a:pPr>
            <a:r>
              <a:rPr lang="en-US" sz="2670" noProof="0" dirty="0" smtClean="0">
                <a:solidFill>
                  <a:schemeClr val="bg1"/>
                </a:solidFill>
                <a:latin typeface="SamsungOne 800C" panose="020B0906030303020204" pitchFamily="34" charset="0"/>
              </a:rPr>
              <a:t>Problem Statement: Human Activity Recognition</a:t>
            </a:r>
            <a:endParaRPr kumimoji="0" lang="en-IN" sz="4400" b="0" i="0" u="none" strike="noStrike" kern="1200" cap="none" spc="0" normalizeH="0" baseline="0" noProof="0" dirty="0" smtClean="0">
              <a:ln>
                <a:noFill/>
              </a:ln>
              <a:solidFill>
                <a:schemeClr val="bg1"/>
              </a:solidFill>
              <a:effectLst/>
              <a:uLnTx/>
              <a:uFillTx/>
              <a:latin typeface="Calibri Light" panose="020F0302020204030204"/>
            </a:endParaRPr>
          </a:p>
        </p:txBody>
      </p:sp>
      <p:grpSp>
        <p:nvGrpSpPr>
          <p:cNvPr id="19" name="Group 18"/>
          <p:cNvGrpSpPr/>
          <p:nvPr/>
        </p:nvGrpSpPr>
        <p:grpSpPr>
          <a:xfrm>
            <a:off x="9933709" y="1447799"/>
            <a:ext cx="906075" cy="4462550"/>
            <a:chOff x="9641496" y="1372984"/>
            <a:chExt cx="1406107" cy="446255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1496" y="1372984"/>
              <a:ext cx="1406107" cy="41304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1496" y="1786027"/>
              <a:ext cx="1406107" cy="41304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41496" y="2199071"/>
              <a:ext cx="1406107" cy="40431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1496" y="2603381"/>
              <a:ext cx="1406107" cy="413044"/>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41496" y="3007691"/>
              <a:ext cx="1406107" cy="413044"/>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41496" y="3412001"/>
              <a:ext cx="1406107" cy="404310"/>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41496" y="3816311"/>
              <a:ext cx="1406107" cy="395576"/>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41496" y="4220621"/>
              <a:ext cx="1406107" cy="386843"/>
            </a:xfrm>
            <a:prstGeom prst="rect">
              <a:avLst/>
            </a:prstGeom>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641496" y="5029242"/>
              <a:ext cx="1406107" cy="401983"/>
            </a:xfrm>
            <a:prstGeom prst="rect">
              <a:avLst/>
            </a:prstGeom>
          </p:spPr>
        </p:pic>
        <p:pic>
          <p:nvPicPr>
            <p:cNvPr id="14" name="Picture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641496" y="5431224"/>
              <a:ext cx="1406107" cy="404310"/>
            </a:xfrm>
            <a:prstGeom prst="rect">
              <a:avLst/>
            </a:prstGeom>
          </p:spPr>
        </p:pic>
        <p:pic>
          <p:nvPicPr>
            <p:cNvPr id="15" name="Picture 1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641496" y="4617362"/>
              <a:ext cx="1406107" cy="401982"/>
            </a:xfrm>
            <a:prstGeom prst="rect">
              <a:avLst/>
            </a:prstGeom>
          </p:spPr>
        </p:pic>
      </p:grpSp>
      <p:sp>
        <p:nvSpPr>
          <p:cNvPr id="16" name="Content Placeholder 1"/>
          <p:cNvSpPr txBox="1">
            <a:spLocks/>
          </p:cNvSpPr>
          <p:nvPr/>
        </p:nvSpPr>
        <p:spPr>
          <a:xfrm>
            <a:off x="750916" y="1105594"/>
            <a:ext cx="4494416" cy="1572602"/>
          </a:xfrm>
          <a:prstGeom prst="rect">
            <a:avLst/>
          </a:prstGeom>
          <a:solidFill>
            <a:schemeClr val="tx2">
              <a:lumMod val="20000"/>
              <a:lumOff val="80000"/>
            </a:schemeClr>
          </a:solidFill>
          <a:ln>
            <a:solidFill>
              <a:schemeClr val="tx1"/>
            </a:solidFill>
          </a:ln>
        </p:spPr>
        <p:txBody>
          <a:bodyPr vert="horz" lIns="0" tIns="39832" rIns="79659" bIns="39832" rtlCol="0">
            <a:noAutofit/>
          </a:bodyPr>
          <a:lstStyle>
            <a:lvl1pPr marL="199164" indent="-199164" algn="l" defTabSz="914400" rtl="0" eaLnBrk="1" latinLnBrk="1" hangingPunct="1">
              <a:lnSpc>
                <a:spcPct val="100000"/>
              </a:lnSpc>
              <a:spcBef>
                <a:spcPts val="328"/>
              </a:spcBef>
              <a:spcAft>
                <a:spcPts val="0"/>
              </a:spcAft>
              <a:buClr>
                <a:schemeClr val="accent1"/>
              </a:buClr>
              <a:buSzPct val="100000"/>
              <a:buFont typeface="Wingdings" pitchFamily="2" charset="2"/>
              <a:buChar char="§"/>
              <a:defRPr sz="1500" kern="1200">
                <a:solidFill>
                  <a:schemeClr val="tx1"/>
                </a:solidFill>
                <a:latin typeface="+mn-ea"/>
                <a:ea typeface="+mn-ea"/>
                <a:cs typeface="+mn-cs"/>
              </a:defRPr>
            </a:lvl1pPr>
            <a:lvl2pPr marL="398323" indent="-199164" algn="l" defTabSz="914400" rtl="0" eaLnBrk="1" latinLnBrk="1" hangingPunct="1">
              <a:lnSpc>
                <a:spcPct val="100000"/>
              </a:lnSpc>
              <a:spcBef>
                <a:spcPts val="328"/>
              </a:spcBef>
              <a:spcAft>
                <a:spcPts val="0"/>
              </a:spcAft>
              <a:buClr>
                <a:schemeClr val="tx1">
                  <a:lumMod val="50000"/>
                  <a:lumOff val="50000"/>
                </a:schemeClr>
              </a:buClr>
              <a:buSzPct val="100000"/>
              <a:buFont typeface="Arial" pitchFamily="34" charset="0"/>
              <a:buChar char="-"/>
              <a:defRPr lang="en-US" altLang="en-US" sz="1500" kern="1200" dirty="0" smtClean="0">
                <a:solidFill>
                  <a:schemeClr val="tx1"/>
                </a:solidFill>
                <a:latin typeface="Arial" pitchFamily="34" charset="0"/>
                <a:ea typeface="+mn-ea"/>
                <a:cs typeface="Arial" pitchFamily="34" charset="0"/>
              </a:defRPr>
            </a:lvl2pPr>
            <a:lvl3pPr marL="597485" indent="-199164" algn="l" defTabSz="914400" rtl="0" eaLnBrk="1" latinLnBrk="1" hangingPunct="1">
              <a:lnSpc>
                <a:spcPct val="100000"/>
              </a:lnSpc>
              <a:spcBef>
                <a:spcPts val="328"/>
              </a:spcBef>
              <a:spcAft>
                <a:spcPts val="0"/>
              </a:spcAft>
              <a:buClr>
                <a:schemeClr val="accent1"/>
              </a:buClr>
              <a:buFont typeface="Arial" pitchFamily="34" charset="0"/>
              <a:buChar char="•"/>
              <a:defRPr sz="1500" kern="1200">
                <a:solidFill>
                  <a:schemeClr val="tx1"/>
                </a:solidFill>
                <a:latin typeface="+mn-ea"/>
                <a:ea typeface="+mn-ea"/>
                <a:cs typeface="+mn-cs"/>
              </a:defRPr>
            </a:lvl3pPr>
            <a:lvl4pPr marL="796648" indent="-199164" algn="l" defTabSz="914400" rtl="0" eaLnBrk="1" latinLnBrk="1" hangingPunct="1">
              <a:lnSpc>
                <a:spcPct val="100000"/>
              </a:lnSpc>
              <a:spcBef>
                <a:spcPts val="328"/>
              </a:spcBef>
              <a:spcAft>
                <a:spcPts val="0"/>
              </a:spcAft>
              <a:buClr>
                <a:schemeClr val="tx1">
                  <a:lumMod val="50000"/>
                  <a:lumOff val="50000"/>
                </a:schemeClr>
              </a:buClr>
              <a:buFont typeface="Wingdings" pitchFamily="2" charset="2"/>
              <a:buChar char="§"/>
              <a:defRPr sz="1500" kern="1200">
                <a:solidFill>
                  <a:schemeClr val="tx1"/>
                </a:solidFill>
                <a:latin typeface="+mn-ea"/>
                <a:ea typeface="+mn-ea"/>
                <a:cs typeface="+mn-cs"/>
              </a:defRPr>
            </a:lvl4pPr>
            <a:lvl5pPr marL="995809" indent="-199164" algn="l" defTabSz="914400" rtl="0" eaLnBrk="1" latinLnBrk="1" hangingPunct="1">
              <a:lnSpc>
                <a:spcPct val="100000"/>
              </a:lnSpc>
              <a:spcBef>
                <a:spcPts val="328"/>
              </a:spcBef>
              <a:spcAft>
                <a:spcPts val="0"/>
              </a:spcAft>
              <a:buClr>
                <a:schemeClr val="tx1">
                  <a:lumMod val="50000"/>
                  <a:lumOff val="50000"/>
                </a:schemeClr>
              </a:buClr>
              <a:buFont typeface="Arial" pitchFamily="34" charset="0"/>
              <a:buChar char="•"/>
              <a:defRPr sz="1500" kern="1200">
                <a:solidFill>
                  <a:schemeClr val="tx1"/>
                </a:solidFill>
                <a:latin typeface="+mn-ea"/>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atinLnBrk="0">
              <a:buFont typeface="Wingdings" panose="05000000000000000000" pitchFamily="2" charset="2"/>
              <a:buChar char="Ø"/>
            </a:pPr>
            <a:r>
              <a:rPr lang="en-IN" altLang="ko-KR" sz="1600" b="1" dirty="0">
                <a:latin typeface="Times New Roman" panose="02020603050405020304" pitchFamily="18" charset="0"/>
                <a:cs typeface="Times New Roman" panose="02020603050405020304" pitchFamily="18" charset="0"/>
              </a:rPr>
              <a:t>RF sensing </a:t>
            </a:r>
            <a:r>
              <a:rPr lang="en-IN" altLang="ko-KR" sz="1600" dirty="0">
                <a:latin typeface="Times New Roman" panose="02020603050405020304" pitchFamily="18" charset="0"/>
                <a:cs typeface="Times New Roman" panose="02020603050405020304" pitchFamily="18" charset="0"/>
              </a:rPr>
              <a:t>has application in various areas such as</a:t>
            </a:r>
          </a:p>
          <a:p>
            <a:pPr lvl="1" latinLnBrk="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Smart environments. </a:t>
            </a:r>
          </a:p>
          <a:p>
            <a:pPr lvl="1" latinLnBrk="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Intruder detection. </a:t>
            </a:r>
          </a:p>
          <a:p>
            <a:pPr lvl="1" latinLnBrk="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Remote Health Monitoring. </a:t>
            </a:r>
          </a:p>
          <a:p>
            <a:pPr lvl="1" latinLnBrk="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Fall detection.</a:t>
            </a:r>
          </a:p>
          <a:p>
            <a:pPr marL="0" indent="0" latinLnBrk="0">
              <a:buNone/>
            </a:pPr>
            <a:endParaRPr lang="en-IN" sz="1600" dirty="0" smtClean="0">
              <a:latin typeface="Times New Roman" panose="02020603050405020304" pitchFamily="18" charset="0"/>
              <a:cs typeface="Times New Roman" panose="02020603050405020304" pitchFamily="18" charset="0"/>
            </a:endParaRPr>
          </a:p>
        </p:txBody>
      </p:sp>
      <p:sp>
        <p:nvSpPr>
          <p:cNvPr id="17" name="Content Placeholder 1"/>
          <p:cNvSpPr txBox="1">
            <a:spLocks/>
          </p:cNvSpPr>
          <p:nvPr/>
        </p:nvSpPr>
        <p:spPr>
          <a:xfrm>
            <a:off x="750916" y="2855238"/>
            <a:ext cx="4494416" cy="1365383"/>
          </a:xfrm>
          <a:prstGeom prst="rect">
            <a:avLst/>
          </a:prstGeom>
          <a:solidFill>
            <a:schemeClr val="tx2">
              <a:lumMod val="20000"/>
              <a:lumOff val="80000"/>
            </a:schemeClr>
          </a:solidFill>
          <a:ln>
            <a:solidFill>
              <a:schemeClr val="tx1"/>
            </a:solidFill>
          </a:ln>
        </p:spPr>
        <p:txBody>
          <a:bodyPr vert="horz" lIns="0" tIns="39832" rIns="79659" bIns="39832" rtlCol="0">
            <a:noAutofit/>
          </a:bodyPr>
          <a:lstStyle>
            <a:lvl1pPr marL="199164" indent="-199164" algn="l" defTabSz="914400" rtl="0" eaLnBrk="1" latinLnBrk="1" hangingPunct="1">
              <a:lnSpc>
                <a:spcPct val="100000"/>
              </a:lnSpc>
              <a:spcBef>
                <a:spcPts val="328"/>
              </a:spcBef>
              <a:spcAft>
                <a:spcPts val="0"/>
              </a:spcAft>
              <a:buClr>
                <a:schemeClr val="accent1"/>
              </a:buClr>
              <a:buSzPct val="100000"/>
              <a:buFont typeface="Wingdings" pitchFamily="2" charset="2"/>
              <a:buChar char="§"/>
              <a:defRPr sz="1500" kern="1200">
                <a:solidFill>
                  <a:schemeClr val="tx1"/>
                </a:solidFill>
                <a:latin typeface="+mn-ea"/>
                <a:ea typeface="+mn-ea"/>
                <a:cs typeface="+mn-cs"/>
              </a:defRPr>
            </a:lvl1pPr>
            <a:lvl2pPr marL="398323" indent="-199164" algn="l" defTabSz="914400" rtl="0" eaLnBrk="1" latinLnBrk="1" hangingPunct="1">
              <a:lnSpc>
                <a:spcPct val="100000"/>
              </a:lnSpc>
              <a:spcBef>
                <a:spcPts val="328"/>
              </a:spcBef>
              <a:spcAft>
                <a:spcPts val="0"/>
              </a:spcAft>
              <a:buClr>
                <a:schemeClr val="tx1">
                  <a:lumMod val="50000"/>
                  <a:lumOff val="50000"/>
                </a:schemeClr>
              </a:buClr>
              <a:buSzPct val="100000"/>
              <a:buFont typeface="Arial" pitchFamily="34" charset="0"/>
              <a:buChar char="-"/>
              <a:defRPr lang="en-US" altLang="en-US" sz="1500" kern="1200" dirty="0" smtClean="0">
                <a:solidFill>
                  <a:schemeClr val="tx1"/>
                </a:solidFill>
                <a:latin typeface="Arial" pitchFamily="34" charset="0"/>
                <a:ea typeface="+mn-ea"/>
                <a:cs typeface="Arial" pitchFamily="34" charset="0"/>
              </a:defRPr>
            </a:lvl2pPr>
            <a:lvl3pPr marL="597485" indent="-199164" algn="l" defTabSz="914400" rtl="0" eaLnBrk="1" latinLnBrk="1" hangingPunct="1">
              <a:lnSpc>
                <a:spcPct val="100000"/>
              </a:lnSpc>
              <a:spcBef>
                <a:spcPts val="328"/>
              </a:spcBef>
              <a:spcAft>
                <a:spcPts val="0"/>
              </a:spcAft>
              <a:buClr>
                <a:schemeClr val="accent1"/>
              </a:buClr>
              <a:buFont typeface="Arial" pitchFamily="34" charset="0"/>
              <a:buChar char="•"/>
              <a:defRPr sz="1500" kern="1200">
                <a:solidFill>
                  <a:schemeClr val="tx1"/>
                </a:solidFill>
                <a:latin typeface="+mn-ea"/>
                <a:ea typeface="+mn-ea"/>
                <a:cs typeface="+mn-cs"/>
              </a:defRPr>
            </a:lvl3pPr>
            <a:lvl4pPr marL="796648" indent="-199164" algn="l" defTabSz="914400" rtl="0" eaLnBrk="1" latinLnBrk="1" hangingPunct="1">
              <a:lnSpc>
                <a:spcPct val="100000"/>
              </a:lnSpc>
              <a:spcBef>
                <a:spcPts val="328"/>
              </a:spcBef>
              <a:spcAft>
                <a:spcPts val="0"/>
              </a:spcAft>
              <a:buClr>
                <a:schemeClr val="tx1">
                  <a:lumMod val="50000"/>
                  <a:lumOff val="50000"/>
                </a:schemeClr>
              </a:buClr>
              <a:buFont typeface="Wingdings" pitchFamily="2" charset="2"/>
              <a:buChar char="§"/>
              <a:defRPr sz="1500" kern="1200">
                <a:solidFill>
                  <a:schemeClr val="tx1"/>
                </a:solidFill>
                <a:latin typeface="+mn-ea"/>
                <a:ea typeface="+mn-ea"/>
                <a:cs typeface="+mn-cs"/>
              </a:defRPr>
            </a:lvl4pPr>
            <a:lvl5pPr marL="995809" indent="-199164" algn="l" defTabSz="914400" rtl="0" eaLnBrk="1" latinLnBrk="1" hangingPunct="1">
              <a:lnSpc>
                <a:spcPct val="100000"/>
              </a:lnSpc>
              <a:spcBef>
                <a:spcPts val="328"/>
              </a:spcBef>
              <a:spcAft>
                <a:spcPts val="0"/>
              </a:spcAft>
              <a:buClr>
                <a:schemeClr val="tx1">
                  <a:lumMod val="50000"/>
                  <a:lumOff val="50000"/>
                </a:schemeClr>
              </a:buClr>
              <a:buFont typeface="Arial" pitchFamily="34" charset="0"/>
              <a:buChar char="•"/>
              <a:defRPr sz="1500" kern="1200">
                <a:solidFill>
                  <a:schemeClr val="tx1"/>
                </a:solidFill>
                <a:latin typeface="+mn-ea"/>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atinLnBrk="0">
              <a:buFont typeface="Wingdings" panose="05000000000000000000" pitchFamily="2" charset="2"/>
              <a:buChar char="Ø"/>
            </a:pPr>
            <a:r>
              <a:rPr lang="en-IN" altLang="ko-KR" sz="1600" dirty="0">
                <a:latin typeface="Times New Roman" panose="02020603050405020304" pitchFamily="18" charset="0"/>
                <a:cs typeface="Times New Roman" panose="02020603050405020304" pitchFamily="18" charset="0"/>
              </a:rPr>
              <a:t>A few salient </a:t>
            </a:r>
            <a:r>
              <a:rPr lang="en-IN" altLang="ko-KR" sz="1600" b="1" dirty="0">
                <a:latin typeface="Times New Roman" panose="02020603050405020304" pitchFamily="18" charset="0"/>
                <a:cs typeface="Times New Roman" panose="02020603050405020304" pitchFamily="18" charset="0"/>
              </a:rPr>
              <a:t>features</a:t>
            </a:r>
            <a:r>
              <a:rPr lang="en-IN" altLang="ko-KR" sz="1600" dirty="0">
                <a:latin typeface="Times New Roman" panose="02020603050405020304" pitchFamily="18" charset="0"/>
                <a:cs typeface="Times New Roman" panose="02020603050405020304" pitchFamily="18" charset="0"/>
              </a:rPr>
              <a:t> of using RF sensors are</a:t>
            </a:r>
          </a:p>
          <a:p>
            <a:pPr lvl="1" latinLnBrk="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Effective under low/no light scenarios </a:t>
            </a:r>
            <a:r>
              <a:rPr lang="en-IN" sz="1600" dirty="0" smtClean="0">
                <a:latin typeface="Times New Roman" panose="02020603050405020304" pitchFamily="18" charset="0"/>
                <a:cs typeface="Times New Roman" panose="02020603050405020304" pitchFamily="18" charset="0"/>
              </a:rPr>
              <a:t>.</a:t>
            </a:r>
          </a:p>
          <a:p>
            <a:pPr lvl="1" latinLnBrk="0">
              <a:buFont typeface="Wingdings" panose="05000000000000000000" pitchFamily="2" charset="2"/>
              <a:buChar char="Ø"/>
            </a:pPr>
            <a:r>
              <a:rPr lang="en-IN" sz="1600" dirty="0" smtClean="0">
                <a:solidFill>
                  <a:prstClr val="black"/>
                </a:solidFill>
                <a:latin typeface="Times New Roman" panose="02020603050405020304" pitchFamily="18" charset="0"/>
                <a:cs typeface="Times New Roman" panose="02020603050405020304" pitchFamily="18" charset="0"/>
              </a:rPr>
              <a:t>Low </a:t>
            </a:r>
            <a:r>
              <a:rPr lang="en-IN" sz="1600" dirty="0">
                <a:solidFill>
                  <a:prstClr val="black"/>
                </a:solidFill>
                <a:latin typeface="Times New Roman" panose="02020603050405020304" pitchFamily="18" charset="0"/>
                <a:cs typeface="Times New Roman" panose="02020603050405020304" pitchFamily="18" charset="0"/>
              </a:rPr>
              <a:t>cost of RF Sensors. </a:t>
            </a:r>
          </a:p>
          <a:p>
            <a:pPr lvl="1" latinLnBrk="0">
              <a:buFont typeface="Wingdings" panose="05000000000000000000" pitchFamily="2" charset="2"/>
              <a:buChar char="Ø"/>
            </a:pPr>
            <a:r>
              <a:rPr lang="en-IN" sz="1600" dirty="0">
                <a:solidFill>
                  <a:prstClr val="black"/>
                </a:solidFill>
                <a:latin typeface="Times New Roman" panose="02020603050405020304" pitchFamily="18" charset="0"/>
                <a:cs typeface="Times New Roman" panose="02020603050405020304" pitchFamily="18" charset="0"/>
              </a:rPr>
              <a:t>Non-contact and non personally invasive.</a:t>
            </a:r>
          </a:p>
          <a:p>
            <a:pPr marL="0" indent="0" latinLnBrk="0">
              <a:buNone/>
            </a:pPr>
            <a:endParaRPr lang="en-IN" sz="1600" dirty="0" smtClean="0">
              <a:latin typeface="Times New Roman" panose="02020603050405020304" pitchFamily="18" charset="0"/>
              <a:cs typeface="Times New Roman" panose="02020603050405020304" pitchFamily="18" charset="0"/>
            </a:endParaRPr>
          </a:p>
        </p:txBody>
      </p:sp>
      <p:sp>
        <p:nvSpPr>
          <p:cNvPr id="18" name="Content Placeholder 1"/>
          <p:cNvSpPr txBox="1">
            <a:spLocks/>
          </p:cNvSpPr>
          <p:nvPr/>
        </p:nvSpPr>
        <p:spPr>
          <a:xfrm>
            <a:off x="750916" y="4415760"/>
            <a:ext cx="4494416" cy="1735658"/>
          </a:xfrm>
          <a:prstGeom prst="rect">
            <a:avLst/>
          </a:prstGeom>
          <a:solidFill>
            <a:schemeClr val="tx2">
              <a:lumMod val="20000"/>
              <a:lumOff val="80000"/>
            </a:schemeClr>
          </a:solidFill>
          <a:ln>
            <a:solidFill>
              <a:schemeClr val="tx1"/>
            </a:solidFill>
          </a:ln>
        </p:spPr>
        <p:txBody>
          <a:bodyPr vert="horz" lIns="0" tIns="39832" rIns="79659" bIns="39832" rtlCol="0">
            <a:noAutofit/>
          </a:bodyPr>
          <a:lstStyle>
            <a:lvl1pPr marL="199164" indent="-199164" algn="l" defTabSz="914400" rtl="0" eaLnBrk="1" latinLnBrk="1" hangingPunct="1">
              <a:lnSpc>
                <a:spcPct val="100000"/>
              </a:lnSpc>
              <a:spcBef>
                <a:spcPts val="328"/>
              </a:spcBef>
              <a:spcAft>
                <a:spcPts val="0"/>
              </a:spcAft>
              <a:buClr>
                <a:schemeClr val="accent1"/>
              </a:buClr>
              <a:buSzPct val="100000"/>
              <a:buFont typeface="Wingdings" pitchFamily="2" charset="2"/>
              <a:buChar char="§"/>
              <a:defRPr sz="1500" kern="1200">
                <a:solidFill>
                  <a:schemeClr val="tx1"/>
                </a:solidFill>
                <a:latin typeface="+mn-ea"/>
                <a:ea typeface="+mn-ea"/>
                <a:cs typeface="+mn-cs"/>
              </a:defRPr>
            </a:lvl1pPr>
            <a:lvl2pPr marL="398323" indent="-199164" algn="l" defTabSz="914400" rtl="0" eaLnBrk="1" latinLnBrk="1" hangingPunct="1">
              <a:lnSpc>
                <a:spcPct val="100000"/>
              </a:lnSpc>
              <a:spcBef>
                <a:spcPts val="328"/>
              </a:spcBef>
              <a:spcAft>
                <a:spcPts val="0"/>
              </a:spcAft>
              <a:buClr>
                <a:schemeClr val="tx1">
                  <a:lumMod val="50000"/>
                  <a:lumOff val="50000"/>
                </a:schemeClr>
              </a:buClr>
              <a:buSzPct val="100000"/>
              <a:buFont typeface="Arial" pitchFamily="34" charset="0"/>
              <a:buChar char="-"/>
              <a:defRPr lang="en-US" altLang="en-US" sz="1500" kern="1200" dirty="0" smtClean="0">
                <a:solidFill>
                  <a:schemeClr val="tx1"/>
                </a:solidFill>
                <a:latin typeface="Arial" pitchFamily="34" charset="0"/>
                <a:ea typeface="+mn-ea"/>
                <a:cs typeface="Arial" pitchFamily="34" charset="0"/>
              </a:defRPr>
            </a:lvl2pPr>
            <a:lvl3pPr marL="597485" indent="-199164" algn="l" defTabSz="914400" rtl="0" eaLnBrk="1" latinLnBrk="1" hangingPunct="1">
              <a:lnSpc>
                <a:spcPct val="100000"/>
              </a:lnSpc>
              <a:spcBef>
                <a:spcPts val="328"/>
              </a:spcBef>
              <a:spcAft>
                <a:spcPts val="0"/>
              </a:spcAft>
              <a:buClr>
                <a:schemeClr val="accent1"/>
              </a:buClr>
              <a:buFont typeface="Arial" pitchFamily="34" charset="0"/>
              <a:buChar char="•"/>
              <a:defRPr sz="1500" kern="1200">
                <a:solidFill>
                  <a:schemeClr val="tx1"/>
                </a:solidFill>
                <a:latin typeface="+mn-ea"/>
                <a:ea typeface="+mn-ea"/>
                <a:cs typeface="+mn-cs"/>
              </a:defRPr>
            </a:lvl3pPr>
            <a:lvl4pPr marL="796648" indent="-199164" algn="l" defTabSz="914400" rtl="0" eaLnBrk="1" latinLnBrk="1" hangingPunct="1">
              <a:lnSpc>
                <a:spcPct val="100000"/>
              </a:lnSpc>
              <a:spcBef>
                <a:spcPts val="328"/>
              </a:spcBef>
              <a:spcAft>
                <a:spcPts val="0"/>
              </a:spcAft>
              <a:buClr>
                <a:schemeClr val="tx1">
                  <a:lumMod val="50000"/>
                  <a:lumOff val="50000"/>
                </a:schemeClr>
              </a:buClr>
              <a:buFont typeface="Wingdings" pitchFamily="2" charset="2"/>
              <a:buChar char="§"/>
              <a:defRPr sz="1500" kern="1200">
                <a:solidFill>
                  <a:schemeClr val="tx1"/>
                </a:solidFill>
                <a:latin typeface="+mn-ea"/>
                <a:ea typeface="+mn-ea"/>
                <a:cs typeface="+mn-cs"/>
              </a:defRPr>
            </a:lvl4pPr>
            <a:lvl5pPr marL="995809" indent="-199164" algn="l" defTabSz="914400" rtl="0" eaLnBrk="1" latinLnBrk="1" hangingPunct="1">
              <a:lnSpc>
                <a:spcPct val="100000"/>
              </a:lnSpc>
              <a:spcBef>
                <a:spcPts val="328"/>
              </a:spcBef>
              <a:spcAft>
                <a:spcPts val="0"/>
              </a:spcAft>
              <a:buClr>
                <a:schemeClr val="tx1">
                  <a:lumMod val="50000"/>
                  <a:lumOff val="50000"/>
                </a:schemeClr>
              </a:buClr>
              <a:buFont typeface="Arial" pitchFamily="34" charset="0"/>
              <a:buChar char="•"/>
              <a:defRPr sz="1500" kern="1200">
                <a:solidFill>
                  <a:schemeClr val="tx1"/>
                </a:solidFill>
                <a:latin typeface="+mn-ea"/>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Apply short time Fourier transform to </a:t>
            </a:r>
            <a:r>
              <a:rPr lang="en-IN" sz="1600" dirty="0">
                <a:latin typeface="Times New Roman" panose="02020603050405020304" pitchFamily="18" charset="0"/>
                <a:cs typeface="Times New Roman" panose="02020603050405020304" pitchFamily="18" charset="0"/>
              </a:rPr>
              <a:t>obtain the micro-Doppler spectrogram (</a:t>
            </a:r>
            <a:r>
              <a:rPr lang="en-IN" sz="1600" dirty="0" err="1">
                <a:latin typeface="Times New Roman" panose="02020603050405020304" pitchFamily="18" charset="0"/>
                <a:cs typeface="Times New Roman" panose="02020603050405020304" pitchFamily="18" charset="0"/>
              </a:rPr>
              <a:t>mDS</a:t>
            </a:r>
            <a:r>
              <a:rPr lang="en-IN" sz="1600" dirty="0" smtClean="0">
                <a:latin typeface="Times New Roman" panose="02020603050405020304" pitchFamily="18" charset="0"/>
                <a:cs typeface="Times New Roman" panose="02020603050405020304" pitchFamily="18" charset="0"/>
              </a:rPr>
              <a:t>). </a:t>
            </a:r>
          </a:p>
          <a:p>
            <a:pPr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Each human </a:t>
            </a:r>
            <a:r>
              <a:rPr lang="en-IN" sz="1600" dirty="0">
                <a:latin typeface="Times New Roman" panose="02020603050405020304" pitchFamily="18" charset="0"/>
                <a:cs typeface="Times New Roman" panose="02020603050405020304" pitchFamily="18" charset="0"/>
              </a:rPr>
              <a:t>activity generates </a:t>
            </a:r>
            <a:r>
              <a:rPr lang="en-IN" sz="1600" dirty="0" err="1" smtClean="0">
                <a:latin typeface="Times New Roman" panose="02020603050405020304" pitchFamily="18" charset="0"/>
                <a:cs typeface="Times New Roman" panose="02020603050405020304" pitchFamily="18" charset="0"/>
              </a:rPr>
              <a:t>mDS</a:t>
            </a:r>
            <a:r>
              <a:rPr lang="en-IN" sz="1600" dirty="0">
                <a:latin typeface="Times New Roman" panose="02020603050405020304" pitchFamily="18" charset="0"/>
                <a:cs typeface="Times New Roman" panose="02020603050405020304" pitchFamily="18" charset="0"/>
              </a:rPr>
              <a:t> </a:t>
            </a:r>
            <a:r>
              <a:rPr lang="en-IN" sz="1600" dirty="0" smtClean="0">
                <a:latin typeface="Times New Roman" panose="02020603050405020304" pitchFamily="18" charset="0"/>
                <a:cs typeface="Times New Roman" panose="02020603050405020304" pitchFamily="18" charset="0"/>
              </a:rPr>
              <a:t>with different patterns.</a:t>
            </a:r>
          </a:p>
          <a:p>
            <a:pPr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Here, we are expected to classify activities using the </a:t>
            </a:r>
            <a:r>
              <a:rPr lang="en-IN" sz="1600" dirty="0" err="1" smtClean="0">
                <a:latin typeface="Times New Roman" panose="02020603050405020304" pitchFamily="18" charset="0"/>
                <a:cs typeface="Times New Roman" panose="02020603050405020304" pitchFamily="18" charset="0"/>
              </a:rPr>
              <a:t>mDS</a:t>
            </a:r>
            <a:r>
              <a:rPr lang="en-IN" sz="1600" dirty="0" smtClean="0">
                <a:latin typeface="Times New Roman" panose="02020603050405020304" pitchFamily="18" charset="0"/>
                <a:cs typeface="Times New Roman" panose="02020603050405020304" pitchFamily="18" charset="0"/>
              </a:rPr>
              <a:t> using pattern recognition / ML / DL.</a:t>
            </a:r>
          </a:p>
        </p:txBody>
      </p:sp>
    </p:spTree>
    <p:extLst>
      <p:ext uri="{BB962C8B-B14F-4D97-AF65-F5344CB8AC3E}">
        <p14:creationId xmlns:p14="http://schemas.microsoft.com/office/powerpoint/2010/main" val="2086774975"/>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756457" y="681645"/>
            <a:ext cx="10598727" cy="1230282"/>
          </a:xfrm>
          <a:solidFill>
            <a:schemeClr val="tx2">
              <a:lumMod val="20000"/>
              <a:lumOff val="80000"/>
            </a:schemeClr>
          </a:solidFill>
        </p:spPr>
        <p:txBody>
          <a:bodyPr>
            <a:noAutofit/>
          </a:bodyPr>
          <a:lstStyle/>
          <a:p>
            <a:pPr latinLnBrk="0">
              <a:buFont typeface="Wingdings" panose="05000000000000000000" pitchFamily="2" charset="2"/>
              <a:buChar char="Ø"/>
            </a:pPr>
            <a:r>
              <a:rPr lang="en-IN" altLang="ko-KR" sz="1600" dirty="0" smtClean="0">
                <a:latin typeface="Times New Roman" panose="02020603050405020304" pitchFamily="18" charset="0"/>
                <a:cs typeface="Times New Roman" panose="02020603050405020304" pitchFamily="18" charset="0"/>
              </a:rPr>
              <a:t>In </a:t>
            </a:r>
            <a:r>
              <a:rPr lang="en-IN" altLang="ko-KR" sz="1600" dirty="0">
                <a:latin typeface="Times New Roman" panose="02020603050405020304" pitchFamily="18" charset="0"/>
                <a:cs typeface="Times New Roman" panose="02020603050405020304" pitchFamily="18" charset="0"/>
              </a:rPr>
              <a:t>the literature, </a:t>
            </a:r>
            <a:r>
              <a:rPr lang="en-IN" altLang="ko-KR" sz="1600" dirty="0" smtClean="0">
                <a:latin typeface="Times New Roman" panose="02020603050405020304" pitchFamily="18" charset="0"/>
                <a:cs typeface="Times New Roman" panose="02020603050405020304" pitchFamily="18" charset="0"/>
              </a:rPr>
              <a:t>various RF </a:t>
            </a:r>
            <a:r>
              <a:rPr lang="en-IN" altLang="ko-KR" sz="1600" dirty="0">
                <a:latin typeface="Times New Roman" panose="02020603050405020304" pitchFamily="18" charset="0"/>
                <a:cs typeface="Times New Roman" panose="02020603050405020304" pitchFamily="18" charset="0"/>
              </a:rPr>
              <a:t>based sensors (77 GHz FMCW, 24 GHz FMCW and </a:t>
            </a:r>
            <a:r>
              <a:rPr lang="en-IN" altLang="ko-KR" sz="1600" dirty="0" err="1">
                <a:latin typeface="Times New Roman" panose="02020603050405020304" pitchFamily="18" charset="0"/>
                <a:cs typeface="Times New Roman" panose="02020603050405020304" pitchFamily="18" charset="0"/>
              </a:rPr>
              <a:t>Xethru</a:t>
            </a:r>
            <a:r>
              <a:rPr lang="en-IN" altLang="ko-KR" sz="1600" dirty="0">
                <a:latin typeface="Times New Roman" panose="02020603050405020304" pitchFamily="18" charset="0"/>
                <a:cs typeface="Times New Roman" panose="02020603050405020304" pitchFamily="18" charset="0"/>
              </a:rPr>
              <a:t>) </a:t>
            </a:r>
            <a:r>
              <a:rPr lang="en-IN" altLang="ko-KR" sz="1600" dirty="0" smtClean="0">
                <a:latin typeface="Times New Roman" panose="02020603050405020304" pitchFamily="18" charset="0"/>
                <a:cs typeface="Times New Roman" panose="02020603050405020304" pitchFamily="18" charset="0"/>
              </a:rPr>
              <a:t>are used to </a:t>
            </a:r>
            <a:r>
              <a:rPr lang="en-IN" altLang="ko-KR" sz="1600" dirty="0">
                <a:latin typeface="Times New Roman" panose="02020603050405020304" pitchFamily="18" charset="0"/>
                <a:cs typeface="Times New Roman" panose="02020603050405020304" pitchFamily="18" charset="0"/>
              </a:rPr>
              <a:t>determine the activity</a:t>
            </a:r>
            <a:r>
              <a:rPr lang="en-IN" altLang="ko-KR" sz="1600" dirty="0" smtClean="0">
                <a:latin typeface="Times New Roman" panose="02020603050405020304" pitchFamily="18" charset="0"/>
                <a:cs typeface="Times New Roman" panose="02020603050405020304" pitchFamily="18" charset="0"/>
              </a:rPr>
              <a:t>.</a:t>
            </a:r>
            <a:endParaRPr lang="en-IN" sz="1600" dirty="0" smtClean="0">
              <a:latin typeface="Times New Roman" panose="02020603050405020304" pitchFamily="18" charset="0"/>
              <a:cs typeface="Times New Roman" panose="02020603050405020304" pitchFamily="18" charset="0"/>
            </a:endParaRPr>
          </a:p>
          <a:p>
            <a:pPr latinLnBrk="0">
              <a:buFont typeface="Wingdings" panose="05000000000000000000" pitchFamily="2" charset="2"/>
              <a:buChar char="Ø"/>
            </a:pPr>
            <a:r>
              <a:rPr lang="en-IN" altLang="ko-KR" sz="1600" dirty="0" smtClean="0">
                <a:latin typeface="Times New Roman" panose="02020603050405020304" pitchFamily="18" charset="0"/>
                <a:cs typeface="Times New Roman" panose="02020603050405020304" pitchFamily="18" charset="0"/>
              </a:rPr>
              <a:t>The </a:t>
            </a:r>
            <a:r>
              <a:rPr lang="en-IN" altLang="ko-KR" sz="1600" dirty="0">
                <a:latin typeface="Times New Roman" panose="02020603050405020304" pitchFamily="18" charset="0"/>
                <a:cs typeface="Times New Roman" panose="02020603050405020304" pitchFamily="18" charset="0"/>
              </a:rPr>
              <a:t>most common approach employed in literature to achieve this is by converting the </a:t>
            </a:r>
            <a:r>
              <a:rPr lang="en-IN" altLang="ko-KR" sz="1600" dirty="0" smtClean="0">
                <a:latin typeface="Times New Roman" panose="02020603050405020304" pitchFamily="18" charset="0"/>
                <a:cs typeface="Times New Roman" panose="02020603050405020304" pitchFamily="18" charset="0"/>
              </a:rPr>
              <a:t>raw data into </a:t>
            </a:r>
            <a:r>
              <a:rPr lang="en-IN" altLang="ko-KR" sz="1600" dirty="0">
                <a:latin typeface="Times New Roman" panose="02020603050405020304" pitchFamily="18" charset="0"/>
                <a:cs typeface="Times New Roman" panose="02020603050405020304" pitchFamily="18" charset="0"/>
              </a:rPr>
              <a:t>a micro-Doppler spectrogram image and treat the problem of activity recognition as a image classification problem</a:t>
            </a:r>
            <a:r>
              <a:rPr lang="en-IN" altLang="ko-KR" sz="1600" dirty="0" smtClean="0">
                <a:latin typeface="Times New Roman" panose="02020603050405020304" pitchFamily="18" charset="0"/>
                <a:cs typeface="Times New Roman" panose="02020603050405020304" pitchFamily="18" charset="0"/>
              </a:rPr>
              <a:t>.</a:t>
            </a:r>
            <a:endParaRPr lang="en-IN" sz="1600" dirty="0" smtClean="0">
              <a:latin typeface="Times New Roman" panose="02020603050405020304" pitchFamily="18" charset="0"/>
              <a:cs typeface="Times New Roman" panose="02020603050405020304" pitchFamily="18" charset="0"/>
            </a:endParaRPr>
          </a:p>
          <a:p>
            <a:pPr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The classification is then done by using CNN or CAE based architectures [1].</a:t>
            </a:r>
          </a:p>
        </p:txBody>
      </p:sp>
      <p:sp>
        <p:nvSpPr>
          <p:cNvPr id="5" name="Title 4"/>
          <p:cNvSpPr txBox="1">
            <a:spLocks/>
          </p:cNvSpPr>
          <p:nvPr/>
        </p:nvSpPr>
        <p:spPr>
          <a:xfrm>
            <a:off x="134946" y="111882"/>
            <a:ext cx="10916531" cy="5087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1" hangingPunct="1">
              <a:lnSpc>
                <a:spcPct val="90000"/>
              </a:lnSpc>
              <a:spcBef>
                <a:spcPct val="0"/>
              </a:spcBef>
              <a:spcAft>
                <a:spcPts val="0"/>
              </a:spcAft>
              <a:buClrTx/>
              <a:buSzTx/>
              <a:buFontTx/>
              <a:buNone/>
              <a:tabLst/>
              <a:defRPr/>
            </a:pPr>
            <a:r>
              <a:rPr lang="en-US" sz="2670" noProof="0" dirty="0" smtClean="0">
                <a:solidFill>
                  <a:srgbClr val="FFFFFF"/>
                </a:solidFill>
                <a:latin typeface="SamsungOne 800C" panose="020B0906030303020204" pitchFamily="34" charset="0"/>
              </a:rPr>
              <a:t>Literature Survey</a:t>
            </a:r>
            <a:endParaRPr kumimoji="0" lang="en-IN" sz="4400" b="0" i="0" u="none" strike="noStrike" kern="1200" cap="none" spc="0" normalizeH="0" baseline="0" noProof="0" dirty="0" smtClean="0">
              <a:ln>
                <a:noFill/>
              </a:ln>
              <a:solidFill>
                <a:prstClr val="black"/>
              </a:solidFill>
              <a:effectLst/>
              <a:uLnTx/>
              <a:uFillTx/>
              <a:latin typeface="Calibri Light" panose="020F0302020204030204"/>
              <a:ea typeface="+mj-ea"/>
              <a:cs typeface="+mj-cs"/>
            </a:endParaRPr>
          </a:p>
        </p:txBody>
      </p:sp>
      <p:pic>
        <p:nvPicPr>
          <p:cNvPr id="4" name="Picture 3"/>
          <p:cNvPicPr>
            <a:picLocks noChangeAspect="1"/>
          </p:cNvPicPr>
          <p:nvPr/>
        </p:nvPicPr>
        <p:blipFill>
          <a:blip r:embed="rId2"/>
          <a:stretch>
            <a:fillRect/>
          </a:stretch>
        </p:blipFill>
        <p:spPr>
          <a:xfrm>
            <a:off x="2704426" y="1976771"/>
            <a:ext cx="5777570" cy="2029312"/>
          </a:xfrm>
          <a:prstGeom prst="rect">
            <a:avLst/>
          </a:prstGeom>
        </p:spPr>
      </p:pic>
      <p:sp>
        <p:nvSpPr>
          <p:cNvPr id="6" name="Rectangle 5"/>
          <p:cNvSpPr/>
          <p:nvPr/>
        </p:nvSpPr>
        <p:spPr>
          <a:xfrm>
            <a:off x="4067904" y="4120600"/>
            <a:ext cx="3975831" cy="246221"/>
          </a:xfrm>
          <a:prstGeom prst="rect">
            <a:avLst/>
          </a:prstGeom>
        </p:spPr>
        <p:txBody>
          <a:bodyPr wrap="square">
            <a:spAutoFit/>
          </a:bodyPr>
          <a:lstStyle/>
          <a:p>
            <a:pPr algn="ctr" fontAlgn="base" latinLnBrk="1">
              <a:spcBef>
                <a:spcPct val="0"/>
              </a:spcBef>
              <a:spcAft>
                <a:spcPct val="0"/>
              </a:spcAft>
            </a:pPr>
            <a:r>
              <a:rPr kumimoji="1" lang="en-IN" sz="1000" dirty="0" smtClean="0">
                <a:solidFill>
                  <a:srgbClr val="000000"/>
                </a:solidFill>
                <a:ea typeface="굴림" charset="-127"/>
              </a:rPr>
              <a:t>Pre-processing </a:t>
            </a:r>
            <a:r>
              <a:rPr kumimoji="1" lang="en-IN" sz="1000" dirty="0">
                <a:solidFill>
                  <a:srgbClr val="000000"/>
                </a:solidFill>
                <a:ea typeface="굴림" charset="-127"/>
              </a:rPr>
              <a:t>step – converting RF signal into image</a:t>
            </a:r>
          </a:p>
        </p:txBody>
      </p:sp>
      <p:pic>
        <p:nvPicPr>
          <p:cNvPr id="7" name="Picture 6"/>
          <p:cNvPicPr>
            <a:picLocks noChangeAspect="1"/>
          </p:cNvPicPr>
          <p:nvPr/>
        </p:nvPicPr>
        <p:blipFill>
          <a:blip r:embed="rId3"/>
          <a:stretch>
            <a:fillRect/>
          </a:stretch>
        </p:blipFill>
        <p:spPr>
          <a:xfrm>
            <a:off x="3166273" y="4736464"/>
            <a:ext cx="1280409" cy="1014185"/>
          </a:xfrm>
          <a:prstGeom prst="rect">
            <a:avLst/>
          </a:prstGeom>
        </p:spPr>
      </p:pic>
      <p:sp>
        <p:nvSpPr>
          <p:cNvPr id="8" name="Rectangle 7"/>
          <p:cNvSpPr/>
          <p:nvPr/>
        </p:nvSpPr>
        <p:spPr bwMode="auto">
          <a:xfrm>
            <a:off x="5297192" y="4750702"/>
            <a:ext cx="1578428" cy="101418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latinLnBrk="0">
              <a:spcBef>
                <a:spcPct val="0"/>
              </a:spcBef>
              <a:spcAft>
                <a:spcPct val="0"/>
              </a:spcAft>
            </a:pPr>
            <a:r>
              <a:rPr kumimoji="1" lang="en-IN" sz="1400" dirty="0" smtClean="0">
                <a:solidFill>
                  <a:srgbClr val="000000"/>
                </a:solidFill>
                <a:latin typeface="Times New Roman" panose="02020603050405020304" pitchFamily="18" charset="0"/>
                <a:ea typeface="굴림" pitchFamily="50" charset="-127"/>
                <a:cs typeface="Times New Roman" panose="02020603050405020304" pitchFamily="18" charset="0"/>
              </a:rPr>
              <a:t>CNN/CAE </a:t>
            </a:r>
            <a:r>
              <a:rPr kumimoji="1" lang="en-IN" sz="1400" dirty="0">
                <a:solidFill>
                  <a:srgbClr val="000000"/>
                </a:solidFill>
                <a:latin typeface="Times New Roman" panose="02020603050405020304" pitchFamily="18" charset="0"/>
                <a:ea typeface="굴림" pitchFamily="50" charset="-127"/>
                <a:cs typeface="Times New Roman" panose="02020603050405020304" pitchFamily="18" charset="0"/>
              </a:rPr>
              <a:t>Based</a:t>
            </a:r>
          </a:p>
          <a:p>
            <a:pPr algn="ctr" fontAlgn="base" latinLnBrk="0">
              <a:spcBef>
                <a:spcPct val="0"/>
              </a:spcBef>
              <a:spcAft>
                <a:spcPct val="0"/>
              </a:spcAft>
            </a:pPr>
            <a:r>
              <a:rPr kumimoji="1" lang="en-IN" sz="1400" dirty="0">
                <a:solidFill>
                  <a:srgbClr val="000000"/>
                </a:solidFill>
                <a:latin typeface="Times New Roman" panose="02020603050405020304" pitchFamily="18" charset="0"/>
                <a:ea typeface="굴림" pitchFamily="50" charset="-127"/>
                <a:cs typeface="Times New Roman" panose="02020603050405020304" pitchFamily="18" charset="0"/>
              </a:rPr>
              <a:t>Classifier</a:t>
            </a:r>
          </a:p>
        </p:txBody>
      </p:sp>
      <p:sp>
        <p:nvSpPr>
          <p:cNvPr id="9" name="Rectangle 8"/>
          <p:cNvSpPr/>
          <p:nvPr/>
        </p:nvSpPr>
        <p:spPr bwMode="auto">
          <a:xfrm>
            <a:off x="7789447" y="4750702"/>
            <a:ext cx="1578428" cy="101418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latinLnBrk="0">
              <a:spcBef>
                <a:spcPct val="0"/>
              </a:spcBef>
              <a:spcAft>
                <a:spcPct val="0"/>
              </a:spcAft>
            </a:pPr>
            <a:r>
              <a:rPr kumimoji="1" lang="en-IN" sz="1400" dirty="0">
                <a:solidFill>
                  <a:srgbClr val="000000"/>
                </a:solidFill>
                <a:latin typeface="Times New Roman" panose="02020603050405020304" pitchFamily="18" charset="0"/>
                <a:ea typeface="굴림" pitchFamily="50" charset="-127"/>
                <a:cs typeface="Times New Roman" panose="02020603050405020304" pitchFamily="18" charset="0"/>
              </a:rPr>
              <a:t>Recognition </a:t>
            </a:r>
            <a:r>
              <a:rPr kumimoji="1" lang="en-IN" sz="1400" dirty="0" smtClean="0">
                <a:solidFill>
                  <a:srgbClr val="000000"/>
                </a:solidFill>
                <a:latin typeface="Times New Roman" panose="02020603050405020304" pitchFamily="18" charset="0"/>
                <a:ea typeface="굴림" pitchFamily="50" charset="-127"/>
                <a:cs typeface="Times New Roman" panose="02020603050405020304" pitchFamily="18" charset="0"/>
              </a:rPr>
              <a:t>of the </a:t>
            </a:r>
            <a:r>
              <a:rPr kumimoji="1" lang="en-IN" sz="1400" dirty="0">
                <a:solidFill>
                  <a:srgbClr val="000000"/>
                </a:solidFill>
                <a:latin typeface="Times New Roman" panose="02020603050405020304" pitchFamily="18" charset="0"/>
                <a:ea typeface="굴림" pitchFamily="50" charset="-127"/>
                <a:cs typeface="Times New Roman" panose="02020603050405020304" pitchFamily="18" charset="0"/>
              </a:rPr>
              <a:t>activity</a:t>
            </a:r>
          </a:p>
        </p:txBody>
      </p:sp>
      <p:sp>
        <p:nvSpPr>
          <p:cNvPr id="11" name="Right Arrow 10"/>
          <p:cNvSpPr/>
          <p:nvPr/>
        </p:nvSpPr>
        <p:spPr bwMode="auto">
          <a:xfrm flipV="1">
            <a:off x="6875620" y="5166077"/>
            <a:ext cx="913827" cy="154961"/>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latinLnBrk="1">
              <a:spcBef>
                <a:spcPct val="0"/>
              </a:spcBef>
              <a:spcAft>
                <a:spcPct val="0"/>
              </a:spcAft>
            </a:pPr>
            <a:endParaRPr kumimoji="1" lang="en-IN">
              <a:solidFill>
                <a:srgbClr val="000000"/>
              </a:solidFill>
              <a:latin typeface="굴림" pitchFamily="50" charset="-127"/>
              <a:ea typeface="굴림" pitchFamily="50" charset="-127"/>
            </a:endParaRPr>
          </a:p>
        </p:txBody>
      </p:sp>
      <p:sp>
        <p:nvSpPr>
          <p:cNvPr id="12" name="Rectangle 11"/>
          <p:cNvSpPr/>
          <p:nvPr/>
        </p:nvSpPr>
        <p:spPr>
          <a:xfrm>
            <a:off x="4013410" y="6120292"/>
            <a:ext cx="3975831" cy="246221"/>
          </a:xfrm>
          <a:prstGeom prst="rect">
            <a:avLst/>
          </a:prstGeom>
        </p:spPr>
        <p:txBody>
          <a:bodyPr wrap="square">
            <a:spAutoFit/>
          </a:bodyPr>
          <a:lstStyle/>
          <a:p>
            <a:pPr algn="ctr" fontAlgn="base" latinLnBrk="1">
              <a:spcBef>
                <a:spcPct val="0"/>
              </a:spcBef>
              <a:spcAft>
                <a:spcPct val="0"/>
              </a:spcAft>
            </a:pPr>
            <a:r>
              <a:rPr kumimoji="1" lang="en-IN" sz="1000" dirty="0" smtClean="0">
                <a:solidFill>
                  <a:srgbClr val="000000"/>
                </a:solidFill>
                <a:ea typeface="굴림" charset="-127"/>
              </a:rPr>
              <a:t>Activity </a:t>
            </a:r>
            <a:r>
              <a:rPr kumimoji="1" lang="en-IN" sz="1000" dirty="0">
                <a:solidFill>
                  <a:srgbClr val="000000"/>
                </a:solidFill>
                <a:ea typeface="굴림" charset="-127"/>
              </a:rPr>
              <a:t>classification using </a:t>
            </a:r>
            <a:r>
              <a:rPr kumimoji="1" lang="en-IN" sz="1000" dirty="0" smtClean="0">
                <a:solidFill>
                  <a:srgbClr val="000000"/>
                </a:solidFill>
                <a:ea typeface="굴림" charset="-127"/>
              </a:rPr>
              <a:t>Deep learning</a:t>
            </a:r>
            <a:endParaRPr kumimoji="1" lang="en-IN" sz="1000" dirty="0">
              <a:solidFill>
                <a:srgbClr val="000000"/>
              </a:solidFill>
              <a:ea typeface="굴림" charset="-127"/>
            </a:endParaRPr>
          </a:p>
        </p:txBody>
      </p:sp>
      <p:sp>
        <p:nvSpPr>
          <p:cNvPr id="13" name="Right Arrow 12"/>
          <p:cNvSpPr/>
          <p:nvPr/>
        </p:nvSpPr>
        <p:spPr bwMode="auto">
          <a:xfrm flipV="1">
            <a:off x="4395796" y="5139506"/>
            <a:ext cx="913827" cy="154961"/>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latinLnBrk="1">
              <a:spcBef>
                <a:spcPct val="0"/>
              </a:spcBef>
              <a:spcAft>
                <a:spcPct val="0"/>
              </a:spcAft>
            </a:pPr>
            <a:endParaRPr kumimoji="1" lang="en-IN">
              <a:solidFill>
                <a:srgbClr val="000000"/>
              </a:solidFill>
              <a:latin typeface="굴림" pitchFamily="50" charset="-127"/>
              <a:ea typeface="굴림" pitchFamily="50" charset="-127"/>
            </a:endParaRPr>
          </a:p>
        </p:txBody>
      </p:sp>
      <p:sp>
        <p:nvSpPr>
          <p:cNvPr id="10" name="TextBox 9"/>
          <p:cNvSpPr txBox="1"/>
          <p:nvPr/>
        </p:nvSpPr>
        <p:spPr>
          <a:xfrm>
            <a:off x="532015" y="6509506"/>
            <a:ext cx="10981112" cy="246221"/>
          </a:xfrm>
          <a:prstGeom prst="rect">
            <a:avLst/>
          </a:prstGeom>
          <a:noFill/>
          <a:ln>
            <a:solidFill>
              <a:schemeClr val="bg1"/>
            </a:solidFill>
          </a:ln>
        </p:spPr>
        <p:txBody>
          <a:bodyPr wrap="square" rtlCol="0">
            <a:spAutoFit/>
          </a:bodyPr>
          <a:lstStyle/>
          <a:p>
            <a:r>
              <a:rPr lang="en-IN" sz="1000" dirty="0" smtClean="0">
                <a:latin typeface="Times New Roman" panose="02020603050405020304" pitchFamily="18" charset="0"/>
                <a:cs typeface="Times New Roman" panose="02020603050405020304" pitchFamily="18" charset="0"/>
              </a:rPr>
              <a:t>[1] </a:t>
            </a:r>
            <a:r>
              <a:rPr lang="en-IN" sz="1000" dirty="0" err="1" smtClean="0">
                <a:latin typeface="Times New Roman" panose="02020603050405020304" pitchFamily="18" charset="0"/>
                <a:cs typeface="Times New Roman" panose="02020603050405020304" pitchFamily="18" charset="0"/>
              </a:rPr>
              <a:t>Sevgi</a:t>
            </a:r>
            <a:r>
              <a:rPr lang="en-IN" sz="1000" dirty="0" smtClean="0">
                <a:latin typeface="Times New Roman" panose="02020603050405020304" pitchFamily="18" charset="0"/>
                <a:cs typeface="Times New Roman" panose="02020603050405020304" pitchFamily="18" charset="0"/>
              </a:rPr>
              <a:t>. Z. </a:t>
            </a:r>
            <a:r>
              <a:rPr lang="en-IN" sz="1000" dirty="0" err="1" smtClean="0">
                <a:latin typeface="Times New Roman" panose="02020603050405020304" pitchFamily="18" charset="0"/>
                <a:cs typeface="Times New Roman" panose="02020603050405020304" pitchFamily="18" charset="0"/>
              </a:rPr>
              <a:t>Gurbuz</a:t>
            </a:r>
            <a:r>
              <a:rPr lang="en-IN" sz="1000" dirty="0" smtClean="0">
                <a:latin typeface="Times New Roman" panose="02020603050405020304" pitchFamily="18" charset="0"/>
                <a:cs typeface="Times New Roman" panose="02020603050405020304" pitchFamily="18" charset="0"/>
              </a:rPr>
              <a:t> et.al </a:t>
            </a:r>
            <a:r>
              <a:rPr lang="en-IN" sz="1000" dirty="0">
                <a:latin typeface="Times New Roman" panose="02020603050405020304" pitchFamily="18" charset="0"/>
                <a:cs typeface="Times New Roman" panose="02020603050405020304" pitchFamily="18" charset="0"/>
              </a:rPr>
              <a:t>"Cross-frequency training with adversarial learning for radar micro-Doppler signature </a:t>
            </a:r>
            <a:r>
              <a:rPr lang="en-IN" sz="1000" dirty="0" smtClean="0">
                <a:latin typeface="Times New Roman" panose="02020603050405020304" pitchFamily="18" charset="0"/>
                <a:cs typeface="Times New Roman" panose="02020603050405020304" pitchFamily="18" charset="0"/>
              </a:rPr>
              <a:t>classification", </a:t>
            </a:r>
            <a:r>
              <a:rPr lang="en-IN" sz="1000" dirty="0">
                <a:latin typeface="Times New Roman" panose="02020603050405020304" pitchFamily="18" charset="0"/>
                <a:cs typeface="Times New Roman" panose="02020603050405020304" pitchFamily="18" charset="0"/>
              </a:rPr>
              <a:t>Proc. SPIE 11408, Radar Sensor Technology XXIV, 114080A (11 May 2020)</a:t>
            </a:r>
            <a:r>
              <a:rPr lang="en-IN" sz="1000" dirty="0" smtClean="0">
                <a:latin typeface="Times New Roman" panose="02020603050405020304" pitchFamily="18" charset="0"/>
                <a:cs typeface="Times New Roman" panose="02020603050405020304" pitchFamily="18" charset="0"/>
              </a:rPr>
              <a:t> </a:t>
            </a:r>
            <a:endParaRPr lang="en-IN"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0028431"/>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p:cNvSpPr txBox="1">
            <a:spLocks/>
          </p:cNvSpPr>
          <p:nvPr/>
        </p:nvSpPr>
        <p:spPr>
          <a:xfrm>
            <a:off x="134946" y="111882"/>
            <a:ext cx="10916531" cy="5087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1" hangingPunct="1">
              <a:lnSpc>
                <a:spcPct val="90000"/>
              </a:lnSpc>
              <a:spcBef>
                <a:spcPct val="0"/>
              </a:spcBef>
              <a:spcAft>
                <a:spcPts val="0"/>
              </a:spcAft>
              <a:buClrTx/>
              <a:buSzTx/>
              <a:buFontTx/>
              <a:buNone/>
              <a:tabLst/>
              <a:defRPr/>
            </a:pPr>
            <a:r>
              <a:rPr lang="en-US" sz="2670" noProof="0" dirty="0" smtClean="0">
                <a:solidFill>
                  <a:srgbClr val="FFFFFF"/>
                </a:solidFill>
                <a:latin typeface="SamsungOne 800C" panose="020B0906030303020204" pitchFamily="34" charset="0"/>
              </a:rPr>
              <a:t>Motivation – Understanding the Drawbacks of Existing Literature</a:t>
            </a:r>
            <a:endParaRPr kumimoji="0" lang="en-IN" sz="4400" b="0" i="0" u="none" strike="noStrike" kern="1200" cap="none" spc="0" normalizeH="0" baseline="0" noProof="0" dirty="0" smtClean="0">
              <a:ln>
                <a:noFill/>
              </a:ln>
              <a:solidFill>
                <a:prstClr val="black"/>
              </a:solidFill>
              <a:effectLst/>
              <a:uLnTx/>
              <a:uFillTx/>
              <a:latin typeface="Calibri Light" panose="020F0302020204030204"/>
              <a:ea typeface="+mj-ea"/>
              <a:cs typeface="+mj-cs"/>
            </a:endParaRPr>
          </a:p>
        </p:txBody>
      </p:sp>
      <p:sp>
        <p:nvSpPr>
          <p:cNvPr id="64" name="Content Placeholder 1"/>
          <p:cNvSpPr>
            <a:spLocks noGrp="1"/>
          </p:cNvSpPr>
          <p:nvPr>
            <p:ph sz="quarter" idx="14"/>
          </p:nvPr>
        </p:nvSpPr>
        <p:spPr>
          <a:xfrm>
            <a:off x="872836" y="4547062"/>
            <a:ext cx="4838008" cy="2086494"/>
          </a:xfrm>
          <a:solidFill>
            <a:schemeClr val="tx2">
              <a:lumMod val="20000"/>
              <a:lumOff val="80000"/>
            </a:schemeClr>
          </a:solidFill>
        </p:spPr>
        <p:txBody>
          <a:bodyPr>
            <a:noAutofit/>
          </a:bodyPr>
          <a:lstStyle/>
          <a:p>
            <a:pPr latinLnBrk="0">
              <a:buFont typeface="Wingdings" panose="05000000000000000000" pitchFamily="2" charset="2"/>
              <a:buChar char="Ø"/>
            </a:pPr>
            <a:r>
              <a:rPr lang="en-IN" altLang="ko-KR" sz="1600" b="1" dirty="0" smtClean="0">
                <a:latin typeface="Times New Roman" panose="02020603050405020304" pitchFamily="18" charset="0"/>
                <a:cs typeface="Times New Roman" panose="02020603050405020304" pitchFamily="18" charset="0"/>
              </a:rPr>
              <a:t>Observed the following classes accuracy is lower</a:t>
            </a:r>
          </a:p>
          <a:p>
            <a:pPr lvl="1" latinLnBrk="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Picking up an object – class 2</a:t>
            </a:r>
          </a:p>
          <a:p>
            <a:pPr lvl="1" latinLnBrk="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Bending – class </a:t>
            </a:r>
            <a:r>
              <a:rPr lang="en-IN" sz="1600" dirty="0" smtClean="0">
                <a:latin typeface="Times New Roman" panose="02020603050405020304" pitchFamily="18" charset="0"/>
                <a:cs typeface="Times New Roman" panose="02020603050405020304" pitchFamily="18" charset="0"/>
              </a:rPr>
              <a:t>3</a:t>
            </a:r>
          </a:p>
          <a:p>
            <a:pPr lvl="1" latinLnBrk="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Walking on both toes – class 7</a:t>
            </a:r>
          </a:p>
          <a:p>
            <a:pPr lvl="1" latinLnBrk="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Limping with RL stiff – class 8</a:t>
            </a:r>
          </a:p>
          <a:p>
            <a:pPr lvl="1" latinLnBrk="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Short steps – class 9</a:t>
            </a:r>
          </a:p>
          <a:p>
            <a:pPr lvl="1" latinLnBrk="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Scissors gait – class </a:t>
            </a:r>
            <a:r>
              <a:rPr lang="en-IN" sz="1600" dirty="0" smtClean="0">
                <a:latin typeface="Times New Roman" panose="02020603050405020304" pitchFamily="18" charset="0"/>
                <a:cs typeface="Times New Roman" panose="02020603050405020304" pitchFamily="18" charset="0"/>
              </a:rPr>
              <a:t>10.</a:t>
            </a:r>
            <a:endParaRPr lang="en-IN" sz="1600" dirty="0">
              <a:latin typeface="Times New Roman" panose="02020603050405020304" pitchFamily="18" charset="0"/>
              <a:cs typeface="Times New Roman" panose="02020603050405020304" pitchFamily="18" charset="0"/>
            </a:endParaRPr>
          </a:p>
          <a:p>
            <a:pPr lvl="1" latinLnBrk="0">
              <a:buFont typeface="Wingdings" panose="05000000000000000000" pitchFamily="2" charset="2"/>
              <a:buChar char="Ø"/>
            </a:pPr>
            <a:endParaRPr lang="en-IN" sz="1600" dirty="0">
              <a:latin typeface="Times New Roman" panose="02020603050405020304" pitchFamily="18" charset="0"/>
              <a:cs typeface="Times New Roman" panose="02020603050405020304" pitchFamily="18" charset="0"/>
            </a:endParaRPr>
          </a:p>
          <a:p>
            <a:pPr lvl="1" latinLnBrk="0">
              <a:buFont typeface="Wingdings" panose="05000000000000000000" pitchFamily="2" charset="2"/>
              <a:buChar char="Ø"/>
            </a:pPr>
            <a:endParaRPr lang="en-IN" sz="1600" dirty="0" smtClean="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571" y="758536"/>
            <a:ext cx="3959635" cy="296972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3010" y="758536"/>
            <a:ext cx="3959634" cy="296972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7833" y="758536"/>
            <a:ext cx="3959634" cy="2969726"/>
          </a:xfrm>
          <a:prstGeom prst="rect">
            <a:avLst/>
          </a:prstGeom>
        </p:spPr>
      </p:pic>
      <p:sp>
        <p:nvSpPr>
          <p:cNvPr id="10" name="Rounded Rectangle 9"/>
          <p:cNvSpPr/>
          <p:nvPr/>
        </p:nvSpPr>
        <p:spPr>
          <a:xfrm rot="2775883">
            <a:off x="2215395" y="2844629"/>
            <a:ext cx="1205885" cy="31588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ounded Rectangle 38"/>
          <p:cNvSpPr/>
          <p:nvPr/>
        </p:nvSpPr>
        <p:spPr>
          <a:xfrm rot="2775883">
            <a:off x="5850836" y="2844629"/>
            <a:ext cx="1205885" cy="31588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ounded Rectangle 39"/>
          <p:cNvSpPr/>
          <p:nvPr/>
        </p:nvSpPr>
        <p:spPr>
          <a:xfrm rot="2775883">
            <a:off x="9527099" y="2844629"/>
            <a:ext cx="1205885" cy="31588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ounded Rectangle 40"/>
          <p:cNvSpPr/>
          <p:nvPr/>
        </p:nvSpPr>
        <p:spPr>
          <a:xfrm rot="2775883">
            <a:off x="8649573" y="1585774"/>
            <a:ext cx="487300" cy="31588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ounded Rectangle 41"/>
          <p:cNvSpPr/>
          <p:nvPr/>
        </p:nvSpPr>
        <p:spPr>
          <a:xfrm rot="2775883">
            <a:off x="4971341" y="1585775"/>
            <a:ext cx="487300" cy="31588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49"/>
          <p:cNvSpPr/>
          <p:nvPr/>
        </p:nvSpPr>
        <p:spPr>
          <a:xfrm>
            <a:off x="1064030" y="3962097"/>
            <a:ext cx="2570387" cy="246221"/>
          </a:xfrm>
          <a:prstGeom prst="rect">
            <a:avLst/>
          </a:prstGeom>
        </p:spPr>
        <p:txBody>
          <a:bodyPr wrap="square">
            <a:spAutoFit/>
          </a:bodyPr>
          <a:lstStyle/>
          <a:p>
            <a:pPr algn="ctr" fontAlgn="base" latinLnBrk="1">
              <a:spcBef>
                <a:spcPct val="0"/>
              </a:spcBef>
              <a:spcAft>
                <a:spcPct val="0"/>
              </a:spcAft>
            </a:pPr>
            <a:r>
              <a:rPr kumimoji="1" lang="en-IN" sz="1000" b="1" dirty="0" smtClean="0">
                <a:solidFill>
                  <a:srgbClr val="000000"/>
                </a:solidFill>
                <a:ea typeface="굴림" charset="-127"/>
              </a:rPr>
              <a:t>CNN – 77 GHz</a:t>
            </a:r>
            <a:endParaRPr kumimoji="1" lang="en-IN" sz="1000" b="1" dirty="0">
              <a:solidFill>
                <a:srgbClr val="000000"/>
              </a:solidFill>
              <a:ea typeface="굴림" charset="-127"/>
            </a:endParaRPr>
          </a:p>
        </p:txBody>
      </p:sp>
      <p:sp>
        <p:nvSpPr>
          <p:cNvPr id="51" name="Rectangle 50"/>
          <p:cNvSpPr/>
          <p:nvPr/>
        </p:nvSpPr>
        <p:spPr>
          <a:xfrm>
            <a:off x="4572509" y="3962097"/>
            <a:ext cx="2570387" cy="246221"/>
          </a:xfrm>
          <a:prstGeom prst="rect">
            <a:avLst/>
          </a:prstGeom>
        </p:spPr>
        <p:txBody>
          <a:bodyPr wrap="square">
            <a:spAutoFit/>
          </a:bodyPr>
          <a:lstStyle/>
          <a:p>
            <a:pPr algn="ctr" fontAlgn="base" latinLnBrk="1">
              <a:spcBef>
                <a:spcPct val="0"/>
              </a:spcBef>
              <a:spcAft>
                <a:spcPct val="0"/>
              </a:spcAft>
            </a:pPr>
            <a:r>
              <a:rPr kumimoji="1" lang="en-IN" sz="1000" b="1" dirty="0" smtClean="0">
                <a:solidFill>
                  <a:srgbClr val="000000"/>
                </a:solidFill>
                <a:ea typeface="굴림" charset="-127"/>
              </a:rPr>
              <a:t>CNN – 24 GHz</a:t>
            </a:r>
            <a:endParaRPr kumimoji="1" lang="en-IN" sz="1000" b="1" dirty="0">
              <a:solidFill>
                <a:srgbClr val="000000"/>
              </a:solidFill>
              <a:ea typeface="굴림" charset="-127"/>
            </a:endParaRPr>
          </a:p>
        </p:txBody>
      </p:sp>
      <p:sp>
        <p:nvSpPr>
          <p:cNvPr id="52" name="Rectangle 51"/>
          <p:cNvSpPr/>
          <p:nvPr/>
        </p:nvSpPr>
        <p:spPr>
          <a:xfrm>
            <a:off x="8246735" y="3962097"/>
            <a:ext cx="2570387" cy="246221"/>
          </a:xfrm>
          <a:prstGeom prst="rect">
            <a:avLst/>
          </a:prstGeom>
        </p:spPr>
        <p:txBody>
          <a:bodyPr wrap="square">
            <a:spAutoFit/>
          </a:bodyPr>
          <a:lstStyle/>
          <a:p>
            <a:pPr algn="ctr" fontAlgn="base" latinLnBrk="1">
              <a:spcBef>
                <a:spcPct val="0"/>
              </a:spcBef>
              <a:spcAft>
                <a:spcPct val="0"/>
              </a:spcAft>
            </a:pPr>
            <a:r>
              <a:rPr kumimoji="1" lang="en-IN" sz="1000" dirty="0" smtClean="0">
                <a:solidFill>
                  <a:srgbClr val="000000"/>
                </a:solidFill>
                <a:ea typeface="굴림" charset="-127"/>
              </a:rPr>
              <a:t>CNN – </a:t>
            </a:r>
            <a:r>
              <a:rPr kumimoji="1" lang="en-IN" sz="1000" dirty="0" err="1" smtClean="0">
                <a:solidFill>
                  <a:srgbClr val="000000"/>
                </a:solidFill>
                <a:ea typeface="굴림" charset="-127"/>
              </a:rPr>
              <a:t>Xethru</a:t>
            </a:r>
            <a:endParaRPr kumimoji="1" lang="en-IN" sz="1000" dirty="0">
              <a:solidFill>
                <a:srgbClr val="000000"/>
              </a:solidFill>
              <a:ea typeface="굴림" charset="-127"/>
            </a:endParaRPr>
          </a:p>
        </p:txBody>
      </p:sp>
      <p:sp>
        <p:nvSpPr>
          <p:cNvPr id="53" name="Content Placeholder 1"/>
          <p:cNvSpPr txBox="1">
            <a:spLocks/>
          </p:cNvSpPr>
          <p:nvPr/>
        </p:nvSpPr>
        <p:spPr>
          <a:xfrm>
            <a:off x="6395257" y="4941916"/>
            <a:ext cx="5047806" cy="1296785"/>
          </a:xfrm>
          <a:prstGeom prst="rect">
            <a:avLst/>
          </a:prstGeom>
          <a:solidFill>
            <a:schemeClr val="tx2">
              <a:lumMod val="20000"/>
              <a:lumOff val="80000"/>
            </a:schemeClr>
          </a:solidFill>
        </p:spPr>
        <p:txBody>
          <a:bodyPr vert="horz" lIns="0" tIns="39832" rIns="79659" bIns="39832" rtlCol="0">
            <a:noAutofit/>
          </a:bodyPr>
          <a:lstStyle>
            <a:lvl1pPr marL="199164" indent="-199164" algn="l" defTabSz="914400" rtl="0" eaLnBrk="1" latinLnBrk="1" hangingPunct="1">
              <a:lnSpc>
                <a:spcPct val="100000"/>
              </a:lnSpc>
              <a:spcBef>
                <a:spcPts val="328"/>
              </a:spcBef>
              <a:spcAft>
                <a:spcPts val="0"/>
              </a:spcAft>
              <a:buClr>
                <a:schemeClr val="accent1"/>
              </a:buClr>
              <a:buSzPct val="100000"/>
              <a:buFont typeface="Wingdings" pitchFamily="2" charset="2"/>
              <a:buChar char="§"/>
              <a:defRPr sz="1500" kern="1200">
                <a:solidFill>
                  <a:schemeClr val="tx1"/>
                </a:solidFill>
                <a:latin typeface="+mn-ea"/>
                <a:ea typeface="+mn-ea"/>
                <a:cs typeface="+mn-cs"/>
              </a:defRPr>
            </a:lvl1pPr>
            <a:lvl2pPr marL="398323" indent="-199164" algn="l" defTabSz="914400" rtl="0" eaLnBrk="1" latinLnBrk="1" hangingPunct="1">
              <a:lnSpc>
                <a:spcPct val="100000"/>
              </a:lnSpc>
              <a:spcBef>
                <a:spcPts val="328"/>
              </a:spcBef>
              <a:spcAft>
                <a:spcPts val="0"/>
              </a:spcAft>
              <a:buClr>
                <a:schemeClr val="tx1">
                  <a:lumMod val="50000"/>
                  <a:lumOff val="50000"/>
                </a:schemeClr>
              </a:buClr>
              <a:buSzPct val="100000"/>
              <a:buFont typeface="Arial" pitchFamily="34" charset="0"/>
              <a:buChar char="-"/>
              <a:defRPr lang="en-US" altLang="en-US" sz="1500" kern="1200" dirty="0" smtClean="0">
                <a:solidFill>
                  <a:schemeClr val="tx1"/>
                </a:solidFill>
                <a:latin typeface="Arial" pitchFamily="34" charset="0"/>
                <a:ea typeface="+mn-ea"/>
                <a:cs typeface="Arial" pitchFamily="34" charset="0"/>
              </a:defRPr>
            </a:lvl2pPr>
            <a:lvl3pPr marL="597485" indent="-199164" algn="l" defTabSz="914400" rtl="0" eaLnBrk="1" latinLnBrk="1" hangingPunct="1">
              <a:lnSpc>
                <a:spcPct val="100000"/>
              </a:lnSpc>
              <a:spcBef>
                <a:spcPts val="328"/>
              </a:spcBef>
              <a:spcAft>
                <a:spcPts val="0"/>
              </a:spcAft>
              <a:buClr>
                <a:schemeClr val="accent1"/>
              </a:buClr>
              <a:buFont typeface="Arial" pitchFamily="34" charset="0"/>
              <a:buChar char="•"/>
              <a:defRPr sz="1500" kern="1200">
                <a:solidFill>
                  <a:schemeClr val="tx1"/>
                </a:solidFill>
                <a:latin typeface="+mn-ea"/>
                <a:ea typeface="+mn-ea"/>
                <a:cs typeface="+mn-cs"/>
              </a:defRPr>
            </a:lvl3pPr>
            <a:lvl4pPr marL="796648" indent="-199164" algn="l" defTabSz="914400" rtl="0" eaLnBrk="1" latinLnBrk="1" hangingPunct="1">
              <a:lnSpc>
                <a:spcPct val="100000"/>
              </a:lnSpc>
              <a:spcBef>
                <a:spcPts val="328"/>
              </a:spcBef>
              <a:spcAft>
                <a:spcPts val="0"/>
              </a:spcAft>
              <a:buClr>
                <a:schemeClr val="tx1">
                  <a:lumMod val="50000"/>
                  <a:lumOff val="50000"/>
                </a:schemeClr>
              </a:buClr>
              <a:buFont typeface="Wingdings" pitchFamily="2" charset="2"/>
              <a:buChar char="§"/>
              <a:defRPr sz="1500" kern="1200">
                <a:solidFill>
                  <a:schemeClr val="tx1"/>
                </a:solidFill>
                <a:latin typeface="+mn-ea"/>
                <a:ea typeface="+mn-ea"/>
                <a:cs typeface="+mn-cs"/>
              </a:defRPr>
            </a:lvl4pPr>
            <a:lvl5pPr marL="995809" indent="-199164" algn="l" defTabSz="914400" rtl="0" eaLnBrk="1" latinLnBrk="1" hangingPunct="1">
              <a:lnSpc>
                <a:spcPct val="100000"/>
              </a:lnSpc>
              <a:spcBef>
                <a:spcPts val="328"/>
              </a:spcBef>
              <a:spcAft>
                <a:spcPts val="0"/>
              </a:spcAft>
              <a:buClr>
                <a:schemeClr val="tx1">
                  <a:lumMod val="50000"/>
                  <a:lumOff val="50000"/>
                </a:schemeClr>
              </a:buClr>
              <a:buFont typeface="Arial" pitchFamily="34" charset="0"/>
              <a:buChar char="•"/>
              <a:defRPr sz="1500" kern="1200">
                <a:solidFill>
                  <a:schemeClr val="tx1"/>
                </a:solidFill>
                <a:latin typeface="+mn-ea"/>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atinLnBrk="0">
              <a:buFont typeface="Wingdings" panose="05000000000000000000" pitchFamily="2" charset="2"/>
              <a:buChar char="Ø"/>
            </a:pPr>
            <a:r>
              <a:rPr lang="en-IN" altLang="ko-KR" sz="1600" b="1" dirty="0" smtClean="0">
                <a:latin typeface="Times New Roman" panose="02020603050405020304" pitchFamily="18" charset="0"/>
                <a:cs typeface="Times New Roman" panose="02020603050405020304" pitchFamily="18" charset="0"/>
              </a:rPr>
              <a:t>Misclassification higher in the following combinations</a:t>
            </a:r>
          </a:p>
          <a:p>
            <a:pPr lvl="1"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Classes 2 &amp; 3</a:t>
            </a:r>
          </a:p>
          <a:p>
            <a:pPr lvl="1"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Classes 8, 9 &amp; 10</a:t>
            </a:r>
          </a:p>
          <a:p>
            <a:pPr lvl="1"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Class 7 is spread across.</a:t>
            </a:r>
          </a:p>
          <a:p>
            <a:pPr lvl="1" latinLnBrk="0">
              <a:buFont typeface="Wingdings" panose="05000000000000000000" pitchFamily="2" charset="2"/>
              <a:buChar char="Ø"/>
            </a:pPr>
            <a:endParaRPr lang="en-IN" sz="1600" dirty="0" smtClean="0">
              <a:latin typeface="Times New Roman" panose="02020603050405020304" pitchFamily="18" charset="0"/>
              <a:cs typeface="Times New Roman" panose="02020603050405020304" pitchFamily="18" charset="0"/>
            </a:endParaRPr>
          </a:p>
          <a:p>
            <a:pPr lvl="1" latinLnBrk="0">
              <a:buFont typeface="Wingdings" panose="05000000000000000000" pitchFamily="2" charset="2"/>
              <a:buChar char="Ø"/>
            </a:pP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5166842"/>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p:cNvSpPr txBox="1">
            <a:spLocks/>
          </p:cNvSpPr>
          <p:nvPr/>
        </p:nvSpPr>
        <p:spPr>
          <a:xfrm>
            <a:off x="134946" y="111882"/>
            <a:ext cx="10916531" cy="5087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1" hangingPunct="1">
              <a:lnSpc>
                <a:spcPct val="90000"/>
              </a:lnSpc>
              <a:spcBef>
                <a:spcPct val="0"/>
              </a:spcBef>
              <a:spcAft>
                <a:spcPts val="0"/>
              </a:spcAft>
              <a:buClrTx/>
              <a:buSzTx/>
              <a:buFontTx/>
              <a:buNone/>
              <a:tabLst/>
              <a:defRPr/>
            </a:pPr>
            <a:r>
              <a:rPr lang="en-US" sz="2670" noProof="0" dirty="0" smtClean="0">
                <a:solidFill>
                  <a:srgbClr val="FFFFFF"/>
                </a:solidFill>
                <a:latin typeface="SamsungOne 800C" panose="020B0906030303020204" pitchFamily="34" charset="0"/>
              </a:rPr>
              <a:t>Motivation – Analysis of Spectrograms &amp; Hierarchical Classification</a:t>
            </a:r>
            <a:endParaRPr kumimoji="0" lang="en-IN" sz="4400" b="0" i="0" u="none" strike="noStrike" kern="1200" cap="none" spc="0" normalizeH="0" baseline="0" noProof="0" dirty="0" smtClean="0">
              <a:ln>
                <a:noFill/>
              </a:ln>
              <a:solidFill>
                <a:prstClr val="black"/>
              </a:solidFill>
              <a:effectLst/>
              <a:uLnTx/>
              <a:uFillTx/>
              <a:latin typeface="Calibri Light" panose="020F0302020204030204"/>
              <a:ea typeface="+mj-ea"/>
              <a:cs typeface="+mj-cs"/>
            </a:endParaRPr>
          </a:p>
        </p:txBody>
      </p:sp>
      <p:sp>
        <p:nvSpPr>
          <p:cNvPr id="19" name="Content Placeholder 1"/>
          <p:cNvSpPr>
            <a:spLocks noGrp="1"/>
          </p:cNvSpPr>
          <p:nvPr>
            <p:ph sz="quarter" idx="14"/>
          </p:nvPr>
        </p:nvSpPr>
        <p:spPr>
          <a:xfrm>
            <a:off x="606826" y="1080655"/>
            <a:ext cx="5261958" cy="3755742"/>
          </a:xfrm>
          <a:solidFill>
            <a:schemeClr val="tx2">
              <a:lumMod val="20000"/>
              <a:lumOff val="80000"/>
            </a:schemeClr>
          </a:solidFill>
          <a:ln>
            <a:solidFill>
              <a:schemeClr val="tx1"/>
            </a:solidFill>
          </a:ln>
        </p:spPr>
        <p:txBody>
          <a:bodyPr>
            <a:noAutofit/>
          </a:bodyPr>
          <a:lstStyle/>
          <a:p>
            <a:pPr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Classes under inspection</a:t>
            </a:r>
          </a:p>
          <a:p>
            <a:pPr lvl="1" latinLnBrk="0">
              <a:lnSpc>
                <a:spcPct val="200000"/>
              </a:lnSpc>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Picking up an object – </a:t>
            </a:r>
            <a:r>
              <a:rPr lang="en-IN" sz="1600" dirty="0">
                <a:latin typeface="Times New Roman" panose="02020603050405020304" pitchFamily="18" charset="0"/>
                <a:cs typeface="Times New Roman" panose="02020603050405020304" pitchFamily="18" charset="0"/>
              </a:rPr>
              <a:t>class 2</a:t>
            </a:r>
            <a:endParaRPr lang="en-IN" sz="1600" dirty="0" smtClean="0">
              <a:latin typeface="Times New Roman" panose="02020603050405020304" pitchFamily="18" charset="0"/>
              <a:cs typeface="Times New Roman" panose="02020603050405020304" pitchFamily="18" charset="0"/>
            </a:endParaRPr>
          </a:p>
          <a:p>
            <a:pPr lvl="1" latinLnBrk="0">
              <a:lnSpc>
                <a:spcPct val="200000"/>
              </a:lnSpc>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Bending </a:t>
            </a:r>
            <a:r>
              <a:rPr lang="en-IN" sz="1600" dirty="0">
                <a:latin typeface="Times New Roman" panose="02020603050405020304" pitchFamily="18" charset="0"/>
                <a:cs typeface="Times New Roman" panose="02020603050405020304" pitchFamily="18" charset="0"/>
              </a:rPr>
              <a:t>– class </a:t>
            </a:r>
            <a:r>
              <a:rPr lang="en-IN" sz="1600" dirty="0" smtClean="0">
                <a:latin typeface="Times New Roman" panose="02020603050405020304" pitchFamily="18" charset="0"/>
                <a:cs typeface="Times New Roman" panose="02020603050405020304" pitchFamily="18" charset="0"/>
              </a:rPr>
              <a:t>3</a:t>
            </a:r>
          </a:p>
          <a:p>
            <a:pPr lvl="1" latinLnBrk="0">
              <a:lnSpc>
                <a:spcPct val="200000"/>
              </a:lnSpc>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Walking on both toes</a:t>
            </a:r>
            <a:r>
              <a:rPr lang="en-IN" sz="1600" dirty="0">
                <a:latin typeface="Times New Roman" panose="02020603050405020304" pitchFamily="18" charset="0"/>
                <a:cs typeface="Times New Roman" panose="02020603050405020304" pitchFamily="18" charset="0"/>
              </a:rPr>
              <a:t> – class </a:t>
            </a:r>
            <a:r>
              <a:rPr lang="en-IN" sz="1600" dirty="0" smtClean="0">
                <a:latin typeface="Times New Roman" panose="02020603050405020304" pitchFamily="18" charset="0"/>
                <a:cs typeface="Times New Roman" panose="02020603050405020304" pitchFamily="18" charset="0"/>
              </a:rPr>
              <a:t>7</a:t>
            </a:r>
          </a:p>
          <a:p>
            <a:pPr lvl="1" latinLnBrk="0">
              <a:lnSpc>
                <a:spcPct val="200000"/>
              </a:lnSpc>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Limping with RL stiff</a:t>
            </a:r>
            <a:r>
              <a:rPr lang="en-IN" sz="1600" dirty="0">
                <a:latin typeface="Times New Roman" panose="02020603050405020304" pitchFamily="18" charset="0"/>
                <a:cs typeface="Times New Roman" panose="02020603050405020304" pitchFamily="18" charset="0"/>
              </a:rPr>
              <a:t> – class </a:t>
            </a:r>
            <a:r>
              <a:rPr lang="en-IN" sz="1600" dirty="0" smtClean="0">
                <a:latin typeface="Times New Roman" panose="02020603050405020304" pitchFamily="18" charset="0"/>
                <a:cs typeface="Times New Roman" panose="02020603050405020304" pitchFamily="18" charset="0"/>
              </a:rPr>
              <a:t>8</a:t>
            </a:r>
          </a:p>
          <a:p>
            <a:pPr lvl="1" latinLnBrk="0">
              <a:lnSpc>
                <a:spcPct val="200000"/>
              </a:lnSpc>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Short steps – class </a:t>
            </a:r>
            <a:r>
              <a:rPr lang="en-IN" sz="1600" dirty="0" smtClean="0">
                <a:latin typeface="Times New Roman" panose="02020603050405020304" pitchFamily="18" charset="0"/>
                <a:cs typeface="Times New Roman" panose="02020603050405020304" pitchFamily="18" charset="0"/>
              </a:rPr>
              <a:t>9</a:t>
            </a:r>
          </a:p>
          <a:p>
            <a:pPr lvl="1" latinLnBrk="0">
              <a:lnSpc>
                <a:spcPct val="200000"/>
              </a:lnSpc>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Scissors gait</a:t>
            </a:r>
            <a:r>
              <a:rPr lang="en-IN" sz="1600" dirty="0">
                <a:latin typeface="Times New Roman" panose="02020603050405020304" pitchFamily="18" charset="0"/>
                <a:cs typeface="Times New Roman" panose="02020603050405020304" pitchFamily="18" charset="0"/>
              </a:rPr>
              <a:t> – class </a:t>
            </a:r>
            <a:r>
              <a:rPr lang="en-IN" sz="1600" dirty="0" smtClean="0">
                <a:latin typeface="Times New Roman" panose="02020603050405020304" pitchFamily="18" charset="0"/>
                <a:cs typeface="Times New Roman" panose="02020603050405020304" pitchFamily="18" charset="0"/>
              </a:rPr>
              <a:t>10</a:t>
            </a:r>
          </a:p>
          <a:p>
            <a:pPr latinLnBrk="0">
              <a:buFont typeface="Wingdings" panose="05000000000000000000" pitchFamily="2" charset="2"/>
              <a:buChar char="Ø"/>
            </a:pPr>
            <a:endParaRPr lang="en-IN" sz="1600" dirty="0" smtClean="0">
              <a:latin typeface="Times New Roman" panose="02020603050405020304" pitchFamily="18" charset="0"/>
              <a:cs typeface="Times New Roman" panose="02020603050405020304" pitchFamily="18" charset="0"/>
            </a:endParaRPr>
          </a:p>
        </p:txBody>
      </p:sp>
      <p:grpSp>
        <p:nvGrpSpPr>
          <p:cNvPr id="4" name="Group 3"/>
          <p:cNvGrpSpPr/>
          <p:nvPr/>
        </p:nvGrpSpPr>
        <p:grpSpPr>
          <a:xfrm>
            <a:off x="4085702" y="1307424"/>
            <a:ext cx="1305099" cy="3420192"/>
            <a:chOff x="6292722" y="1409502"/>
            <a:chExt cx="1406108" cy="2437733"/>
          </a:xfrm>
        </p:grpSpPr>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2723" y="1409502"/>
              <a:ext cx="1406107" cy="404310"/>
            </a:xfrm>
            <a:prstGeom prst="rect">
              <a:avLst/>
            </a:prstGeom>
          </p:spPr>
        </p:pic>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2722" y="1819278"/>
              <a:ext cx="1406107" cy="413044"/>
            </a:xfrm>
            <a:prstGeom prst="rect">
              <a:avLst/>
            </a:prstGeo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2722" y="2232322"/>
              <a:ext cx="1406107" cy="386843"/>
            </a:xfrm>
            <a:prstGeom prst="rect">
              <a:avLst/>
            </a:prstGeom>
          </p:spPr>
        </p:pic>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2722" y="3040943"/>
              <a:ext cx="1406107" cy="401983"/>
            </a:xfrm>
            <a:prstGeom prst="rect">
              <a:avLst/>
            </a:prstGeom>
          </p:spPr>
        </p:pic>
        <p:pic>
          <p:nvPicPr>
            <p:cNvPr id="30" name="Picture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2722" y="3442925"/>
              <a:ext cx="1406107" cy="404310"/>
            </a:xfrm>
            <a:prstGeom prst="rect">
              <a:avLst/>
            </a:prstGeom>
          </p:spPr>
        </p:pic>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92722" y="2629063"/>
              <a:ext cx="1406107" cy="401982"/>
            </a:xfrm>
            <a:prstGeom prst="rect">
              <a:avLst/>
            </a:prstGeom>
          </p:spPr>
        </p:pic>
      </p:grpSp>
      <p:sp>
        <p:nvSpPr>
          <p:cNvPr id="32" name="Content Placeholder 1"/>
          <p:cNvSpPr txBox="1">
            <a:spLocks/>
          </p:cNvSpPr>
          <p:nvPr/>
        </p:nvSpPr>
        <p:spPr>
          <a:xfrm>
            <a:off x="606826" y="5001394"/>
            <a:ext cx="5261958" cy="1273393"/>
          </a:xfrm>
          <a:prstGeom prst="rect">
            <a:avLst/>
          </a:prstGeom>
          <a:solidFill>
            <a:schemeClr val="tx2">
              <a:lumMod val="20000"/>
              <a:lumOff val="80000"/>
            </a:schemeClr>
          </a:solidFill>
          <a:ln>
            <a:solidFill>
              <a:schemeClr val="tx1"/>
            </a:solidFill>
          </a:ln>
        </p:spPr>
        <p:txBody>
          <a:bodyPr vert="horz" lIns="0" tIns="39832" rIns="79659" bIns="39832" rtlCol="0">
            <a:noAutofit/>
          </a:bodyPr>
          <a:lstStyle>
            <a:lvl1pPr marL="199164" indent="-199164" algn="l" defTabSz="914400" rtl="0" eaLnBrk="1" latinLnBrk="1" hangingPunct="1">
              <a:lnSpc>
                <a:spcPct val="100000"/>
              </a:lnSpc>
              <a:spcBef>
                <a:spcPts val="328"/>
              </a:spcBef>
              <a:spcAft>
                <a:spcPts val="0"/>
              </a:spcAft>
              <a:buClr>
                <a:schemeClr val="accent1"/>
              </a:buClr>
              <a:buSzPct val="100000"/>
              <a:buFont typeface="Wingdings" pitchFamily="2" charset="2"/>
              <a:buChar char="§"/>
              <a:defRPr sz="1500" kern="1200">
                <a:solidFill>
                  <a:schemeClr val="tx1"/>
                </a:solidFill>
                <a:latin typeface="+mn-ea"/>
                <a:ea typeface="+mn-ea"/>
                <a:cs typeface="+mn-cs"/>
              </a:defRPr>
            </a:lvl1pPr>
            <a:lvl2pPr marL="398323" indent="-199164" algn="l" defTabSz="914400" rtl="0" eaLnBrk="1" latinLnBrk="1" hangingPunct="1">
              <a:lnSpc>
                <a:spcPct val="100000"/>
              </a:lnSpc>
              <a:spcBef>
                <a:spcPts val="328"/>
              </a:spcBef>
              <a:spcAft>
                <a:spcPts val="0"/>
              </a:spcAft>
              <a:buClr>
                <a:schemeClr val="tx1">
                  <a:lumMod val="50000"/>
                  <a:lumOff val="50000"/>
                </a:schemeClr>
              </a:buClr>
              <a:buSzPct val="100000"/>
              <a:buFont typeface="Arial" pitchFamily="34" charset="0"/>
              <a:buChar char="-"/>
              <a:defRPr lang="en-US" altLang="en-US" sz="1500" kern="1200" dirty="0" smtClean="0">
                <a:solidFill>
                  <a:schemeClr val="tx1"/>
                </a:solidFill>
                <a:latin typeface="Arial" pitchFamily="34" charset="0"/>
                <a:ea typeface="+mn-ea"/>
                <a:cs typeface="Arial" pitchFamily="34" charset="0"/>
              </a:defRPr>
            </a:lvl2pPr>
            <a:lvl3pPr marL="597485" indent="-199164" algn="l" defTabSz="914400" rtl="0" eaLnBrk="1" latinLnBrk="1" hangingPunct="1">
              <a:lnSpc>
                <a:spcPct val="100000"/>
              </a:lnSpc>
              <a:spcBef>
                <a:spcPts val="328"/>
              </a:spcBef>
              <a:spcAft>
                <a:spcPts val="0"/>
              </a:spcAft>
              <a:buClr>
                <a:schemeClr val="accent1"/>
              </a:buClr>
              <a:buFont typeface="Arial" pitchFamily="34" charset="0"/>
              <a:buChar char="•"/>
              <a:defRPr sz="1500" kern="1200">
                <a:solidFill>
                  <a:schemeClr val="tx1"/>
                </a:solidFill>
                <a:latin typeface="+mn-ea"/>
                <a:ea typeface="+mn-ea"/>
                <a:cs typeface="+mn-cs"/>
              </a:defRPr>
            </a:lvl3pPr>
            <a:lvl4pPr marL="796648" indent="-199164" algn="l" defTabSz="914400" rtl="0" eaLnBrk="1" latinLnBrk="1" hangingPunct="1">
              <a:lnSpc>
                <a:spcPct val="100000"/>
              </a:lnSpc>
              <a:spcBef>
                <a:spcPts val="328"/>
              </a:spcBef>
              <a:spcAft>
                <a:spcPts val="0"/>
              </a:spcAft>
              <a:buClr>
                <a:schemeClr val="tx1">
                  <a:lumMod val="50000"/>
                  <a:lumOff val="50000"/>
                </a:schemeClr>
              </a:buClr>
              <a:buFont typeface="Wingdings" pitchFamily="2" charset="2"/>
              <a:buChar char="§"/>
              <a:defRPr sz="1500" kern="1200">
                <a:solidFill>
                  <a:schemeClr val="tx1"/>
                </a:solidFill>
                <a:latin typeface="+mn-ea"/>
                <a:ea typeface="+mn-ea"/>
                <a:cs typeface="+mn-cs"/>
              </a:defRPr>
            </a:lvl4pPr>
            <a:lvl5pPr marL="995809" indent="-199164" algn="l" defTabSz="914400" rtl="0" eaLnBrk="1" latinLnBrk="1" hangingPunct="1">
              <a:lnSpc>
                <a:spcPct val="100000"/>
              </a:lnSpc>
              <a:spcBef>
                <a:spcPts val="328"/>
              </a:spcBef>
              <a:spcAft>
                <a:spcPts val="0"/>
              </a:spcAft>
              <a:buClr>
                <a:schemeClr val="tx1">
                  <a:lumMod val="50000"/>
                  <a:lumOff val="50000"/>
                </a:schemeClr>
              </a:buClr>
              <a:buFont typeface="Arial" pitchFamily="34" charset="0"/>
              <a:buChar char="•"/>
              <a:defRPr sz="1500" kern="1200">
                <a:solidFill>
                  <a:schemeClr val="tx1"/>
                </a:solidFill>
                <a:latin typeface="+mn-ea"/>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atinLnBrk="0">
              <a:buFont typeface="Wingdings" panose="05000000000000000000" pitchFamily="2" charset="2"/>
              <a:buChar char="Ø"/>
            </a:pPr>
            <a:r>
              <a:rPr lang="en-IN" altLang="ko-KR" sz="1600" dirty="0" smtClean="0">
                <a:latin typeface="Times New Roman" panose="02020603050405020304" pitchFamily="18" charset="0"/>
                <a:cs typeface="Times New Roman" panose="02020603050405020304" pitchFamily="18" charset="0"/>
              </a:rPr>
              <a:t>Observations</a:t>
            </a:r>
          </a:p>
          <a:p>
            <a:pPr lvl="1" latinLnBrk="0">
              <a:buFont typeface="Wingdings" panose="05000000000000000000" pitchFamily="2" charset="2"/>
              <a:buChar char="Ø"/>
            </a:pPr>
            <a:r>
              <a:rPr lang="en-IN" altLang="ko-KR" sz="1600" dirty="0" smtClean="0">
                <a:latin typeface="Times New Roman" panose="02020603050405020304" pitchFamily="18" charset="0"/>
                <a:cs typeface="Times New Roman" panose="02020603050405020304" pitchFamily="18" charset="0"/>
              </a:rPr>
              <a:t>The spectrograms of classes 2 &amp; 3 look very similar.</a:t>
            </a:r>
          </a:p>
          <a:p>
            <a:pPr lvl="1" latinLnBrk="0">
              <a:buFont typeface="Wingdings" panose="05000000000000000000" pitchFamily="2" charset="2"/>
              <a:buChar char="Ø"/>
            </a:pPr>
            <a:r>
              <a:rPr lang="en-IN" altLang="ko-KR" sz="1600" dirty="0">
                <a:latin typeface="Times New Roman" panose="02020603050405020304" pitchFamily="18" charset="0"/>
                <a:cs typeface="Times New Roman" panose="02020603050405020304" pitchFamily="18" charset="0"/>
              </a:rPr>
              <a:t>The spectrograms of classes </a:t>
            </a:r>
            <a:r>
              <a:rPr lang="en-IN" altLang="ko-KR" sz="1600" dirty="0" smtClean="0">
                <a:latin typeface="Times New Roman" panose="02020603050405020304" pitchFamily="18" charset="0"/>
                <a:cs typeface="Times New Roman" panose="02020603050405020304" pitchFamily="18" charset="0"/>
              </a:rPr>
              <a:t>8, 9 &amp; 10 look </a:t>
            </a:r>
            <a:r>
              <a:rPr lang="en-IN" altLang="ko-KR" sz="1600" dirty="0">
                <a:latin typeface="Times New Roman" panose="02020603050405020304" pitchFamily="18" charset="0"/>
                <a:cs typeface="Times New Roman" panose="02020603050405020304" pitchFamily="18" charset="0"/>
              </a:rPr>
              <a:t>very similar. </a:t>
            </a:r>
            <a:endParaRPr lang="en-IN" sz="1600" dirty="0">
              <a:latin typeface="Times New Roman" panose="02020603050405020304" pitchFamily="18" charset="0"/>
              <a:cs typeface="Times New Roman" panose="02020603050405020304" pitchFamily="18" charset="0"/>
            </a:endParaRPr>
          </a:p>
          <a:p>
            <a:pPr lvl="1" latinLnBrk="0">
              <a:buFont typeface="Wingdings" panose="05000000000000000000" pitchFamily="2" charset="2"/>
              <a:buChar char="Ø"/>
            </a:pPr>
            <a:r>
              <a:rPr lang="en-IN" altLang="ko-KR" sz="1600" dirty="0" smtClean="0">
                <a:latin typeface="Times New Roman" panose="02020603050405020304" pitchFamily="18" charset="0"/>
                <a:cs typeface="Times New Roman" panose="02020603050405020304" pitchFamily="18" charset="0"/>
              </a:rPr>
              <a:t>Class 7 looks different from the remaining classes.</a:t>
            </a:r>
            <a:endParaRPr lang="en-IN" sz="1600" dirty="0">
              <a:latin typeface="Times New Roman" panose="02020603050405020304" pitchFamily="18" charset="0"/>
              <a:cs typeface="Times New Roman" panose="02020603050405020304" pitchFamily="18" charset="0"/>
            </a:endParaRPr>
          </a:p>
          <a:p>
            <a:pPr marL="0" indent="0" latinLnBrk="0">
              <a:buNone/>
            </a:pPr>
            <a:endParaRPr lang="en-IN" sz="1600" dirty="0" smtClean="0">
              <a:latin typeface="Times New Roman" panose="02020603050405020304" pitchFamily="18" charset="0"/>
              <a:cs typeface="Times New Roman" panose="02020603050405020304" pitchFamily="18" charset="0"/>
            </a:endParaRPr>
          </a:p>
        </p:txBody>
      </p:sp>
      <p:cxnSp>
        <p:nvCxnSpPr>
          <p:cNvPr id="12" name="Elbow Connector 11"/>
          <p:cNvCxnSpPr/>
          <p:nvPr/>
        </p:nvCxnSpPr>
        <p:spPr>
          <a:xfrm>
            <a:off x="6569825" y="1712421"/>
            <a:ext cx="1961804" cy="1670856"/>
          </a:xfrm>
          <a:prstGeom prst="bentConnector3">
            <a:avLst>
              <a:gd name="adj1" fmla="val -137"/>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6889178" y="2075401"/>
            <a:ext cx="532106" cy="493407"/>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p:cNvSpPr/>
          <p:nvPr/>
        </p:nvSpPr>
        <p:spPr>
          <a:xfrm>
            <a:off x="7040119" y="2803698"/>
            <a:ext cx="532106" cy="49340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p:cNvSpPr/>
          <p:nvPr/>
        </p:nvSpPr>
        <p:spPr>
          <a:xfrm>
            <a:off x="7794159" y="1993589"/>
            <a:ext cx="532106" cy="493407"/>
          </a:xfrm>
          <a:prstGeom prst="ellipse">
            <a:avLst/>
          </a:prstGeom>
          <a:solidFill>
            <a:srgbClr val="99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p:cNvSpPr/>
          <p:nvPr/>
        </p:nvSpPr>
        <p:spPr>
          <a:xfrm>
            <a:off x="8060212" y="2535135"/>
            <a:ext cx="532106" cy="49340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p:cNvSpPr/>
          <p:nvPr/>
        </p:nvSpPr>
        <p:spPr>
          <a:xfrm>
            <a:off x="7879031" y="2827685"/>
            <a:ext cx="532106" cy="49340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p:cNvSpPr/>
          <p:nvPr/>
        </p:nvSpPr>
        <p:spPr>
          <a:xfrm>
            <a:off x="6817961" y="1754339"/>
            <a:ext cx="532106" cy="4934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0" name="Elbow Connector 19"/>
          <p:cNvCxnSpPr/>
          <p:nvPr/>
        </p:nvCxnSpPr>
        <p:spPr>
          <a:xfrm>
            <a:off x="9101803" y="723370"/>
            <a:ext cx="1961804" cy="1670856"/>
          </a:xfrm>
          <a:prstGeom prst="bentConnector3">
            <a:avLst>
              <a:gd name="adj1" fmla="val -137"/>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9276029" y="1388567"/>
            <a:ext cx="532106" cy="493407"/>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p:cNvSpPr/>
          <p:nvPr/>
        </p:nvSpPr>
        <p:spPr>
          <a:xfrm>
            <a:off x="9375021" y="1709144"/>
            <a:ext cx="532106" cy="49340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p:cNvSpPr/>
          <p:nvPr/>
        </p:nvSpPr>
        <p:spPr>
          <a:xfrm>
            <a:off x="9996249" y="840657"/>
            <a:ext cx="532106" cy="493407"/>
          </a:xfrm>
          <a:prstGeom prst="ellipse">
            <a:avLst/>
          </a:prstGeom>
          <a:solidFill>
            <a:srgbClr val="99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p:cNvSpPr/>
          <p:nvPr/>
        </p:nvSpPr>
        <p:spPr>
          <a:xfrm>
            <a:off x="10618391" y="1312094"/>
            <a:ext cx="532106" cy="49340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p:cNvSpPr/>
          <p:nvPr/>
        </p:nvSpPr>
        <p:spPr>
          <a:xfrm>
            <a:off x="10060084" y="1832647"/>
            <a:ext cx="532106" cy="49340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p:cNvSpPr/>
          <p:nvPr/>
        </p:nvSpPr>
        <p:spPr>
          <a:xfrm>
            <a:off x="9466578" y="696420"/>
            <a:ext cx="532106" cy="4934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p:cNvSpPr/>
          <p:nvPr/>
        </p:nvSpPr>
        <p:spPr>
          <a:xfrm>
            <a:off x="6951874" y="3549176"/>
            <a:ext cx="1193210" cy="246221"/>
          </a:xfrm>
          <a:prstGeom prst="rect">
            <a:avLst/>
          </a:prstGeom>
          <a:noFill/>
        </p:spPr>
        <p:txBody>
          <a:bodyPr wrap="square">
            <a:spAutoFit/>
          </a:bodyPr>
          <a:lstStyle/>
          <a:p>
            <a:r>
              <a:rPr lang="en-IN" sz="1000" dirty="0" smtClean="0"/>
              <a:t>Feature Space 1</a:t>
            </a:r>
            <a:endParaRPr lang="en-IN" sz="1000" dirty="0"/>
          </a:p>
        </p:txBody>
      </p:sp>
      <p:sp>
        <p:nvSpPr>
          <p:cNvPr id="35" name="Rectangle 34"/>
          <p:cNvSpPr/>
          <p:nvPr/>
        </p:nvSpPr>
        <p:spPr>
          <a:xfrm>
            <a:off x="9486100" y="2527241"/>
            <a:ext cx="1193210" cy="246221"/>
          </a:xfrm>
          <a:prstGeom prst="rect">
            <a:avLst/>
          </a:prstGeom>
          <a:noFill/>
        </p:spPr>
        <p:txBody>
          <a:bodyPr wrap="square">
            <a:spAutoFit/>
          </a:bodyPr>
          <a:lstStyle/>
          <a:p>
            <a:r>
              <a:rPr lang="en-IN" sz="1000" dirty="0" smtClean="0"/>
              <a:t>Feature Space 2</a:t>
            </a:r>
            <a:endParaRPr lang="en-IN" sz="1000" dirty="0"/>
          </a:p>
        </p:txBody>
      </p:sp>
      <p:sp>
        <p:nvSpPr>
          <p:cNvPr id="36" name="Content Placeholder 1"/>
          <p:cNvSpPr txBox="1">
            <a:spLocks/>
          </p:cNvSpPr>
          <p:nvPr/>
        </p:nvSpPr>
        <p:spPr>
          <a:xfrm>
            <a:off x="6451428" y="4959097"/>
            <a:ext cx="5300750" cy="1440672"/>
          </a:xfrm>
          <a:prstGeom prst="rect">
            <a:avLst/>
          </a:prstGeom>
          <a:solidFill>
            <a:schemeClr val="tx2">
              <a:lumMod val="20000"/>
              <a:lumOff val="80000"/>
            </a:schemeClr>
          </a:solidFill>
        </p:spPr>
        <p:txBody>
          <a:bodyPr vert="horz" lIns="0" tIns="39832" rIns="79659" bIns="39832" rtlCol="0">
            <a:noAutofit/>
          </a:bodyPr>
          <a:lstStyle>
            <a:lvl1pPr marL="199164" indent="-199164" algn="l" defTabSz="914400" rtl="0" eaLnBrk="1" latinLnBrk="1" hangingPunct="1">
              <a:lnSpc>
                <a:spcPct val="100000"/>
              </a:lnSpc>
              <a:spcBef>
                <a:spcPts val="328"/>
              </a:spcBef>
              <a:spcAft>
                <a:spcPts val="0"/>
              </a:spcAft>
              <a:buClr>
                <a:schemeClr val="accent1"/>
              </a:buClr>
              <a:buSzPct val="100000"/>
              <a:buFont typeface="Wingdings" pitchFamily="2" charset="2"/>
              <a:buChar char="§"/>
              <a:defRPr sz="1500" kern="1200">
                <a:solidFill>
                  <a:schemeClr val="tx1"/>
                </a:solidFill>
                <a:latin typeface="+mn-ea"/>
                <a:ea typeface="+mn-ea"/>
                <a:cs typeface="+mn-cs"/>
              </a:defRPr>
            </a:lvl1pPr>
            <a:lvl2pPr marL="398323" indent="-199164" algn="l" defTabSz="914400" rtl="0" eaLnBrk="1" latinLnBrk="1" hangingPunct="1">
              <a:lnSpc>
                <a:spcPct val="100000"/>
              </a:lnSpc>
              <a:spcBef>
                <a:spcPts val="328"/>
              </a:spcBef>
              <a:spcAft>
                <a:spcPts val="0"/>
              </a:spcAft>
              <a:buClr>
                <a:schemeClr val="tx1">
                  <a:lumMod val="50000"/>
                  <a:lumOff val="50000"/>
                </a:schemeClr>
              </a:buClr>
              <a:buSzPct val="100000"/>
              <a:buFont typeface="Arial" pitchFamily="34" charset="0"/>
              <a:buChar char="-"/>
              <a:defRPr lang="en-US" altLang="en-US" sz="1500" kern="1200" dirty="0" smtClean="0">
                <a:solidFill>
                  <a:schemeClr val="tx1"/>
                </a:solidFill>
                <a:latin typeface="Arial" pitchFamily="34" charset="0"/>
                <a:ea typeface="+mn-ea"/>
                <a:cs typeface="Arial" pitchFamily="34" charset="0"/>
              </a:defRPr>
            </a:lvl2pPr>
            <a:lvl3pPr marL="597485" indent="-199164" algn="l" defTabSz="914400" rtl="0" eaLnBrk="1" latinLnBrk="1" hangingPunct="1">
              <a:lnSpc>
                <a:spcPct val="100000"/>
              </a:lnSpc>
              <a:spcBef>
                <a:spcPts val="328"/>
              </a:spcBef>
              <a:spcAft>
                <a:spcPts val="0"/>
              </a:spcAft>
              <a:buClr>
                <a:schemeClr val="accent1"/>
              </a:buClr>
              <a:buFont typeface="Arial" pitchFamily="34" charset="0"/>
              <a:buChar char="•"/>
              <a:defRPr sz="1500" kern="1200">
                <a:solidFill>
                  <a:schemeClr val="tx1"/>
                </a:solidFill>
                <a:latin typeface="+mn-ea"/>
                <a:ea typeface="+mn-ea"/>
                <a:cs typeface="+mn-cs"/>
              </a:defRPr>
            </a:lvl3pPr>
            <a:lvl4pPr marL="796648" indent="-199164" algn="l" defTabSz="914400" rtl="0" eaLnBrk="1" latinLnBrk="1" hangingPunct="1">
              <a:lnSpc>
                <a:spcPct val="100000"/>
              </a:lnSpc>
              <a:spcBef>
                <a:spcPts val="328"/>
              </a:spcBef>
              <a:spcAft>
                <a:spcPts val="0"/>
              </a:spcAft>
              <a:buClr>
                <a:schemeClr val="tx1">
                  <a:lumMod val="50000"/>
                  <a:lumOff val="50000"/>
                </a:schemeClr>
              </a:buClr>
              <a:buFont typeface="Wingdings" pitchFamily="2" charset="2"/>
              <a:buChar char="§"/>
              <a:defRPr sz="1500" kern="1200">
                <a:solidFill>
                  <a:schemeClr val="tx1"/>
                </a:solidFill>
                <a:latin typeface="+mn-ea"/>
                <a:ea typeface="+mn-ea"/>
                <a:cs typeface="+mn-cs"/>
              </a:defRPr>
            </a:lvl4pPr>
            <a:lvl5pPr marL="995809" indent="-199164" algn="l" defTabSz="914400" rtl="0" eaLnBrk="1" latinLnBrk="1" hangingPunct="1">
              <a:lnSpc>
                <a:spcPct val="100000"/>
              </a:lnSpc>
              <a:spcBef>
                <a:spcPts val="328"/>
              </a:spcBef>
              <a:spcAft>
                <a:spcPts val="0"/>
              </a:spcAft>
              <a:buClr>
                <a:schemeClr val="tx1">
                  <a:lumMod val="50000"/>
                  <a:lumOff val="50000"/>
                </a:schemeClr>
              </a:buClr>
              <a:buFont typeface="Arial" pitchFamily="34" charset="0"/>
              <a:buChar char="•"/>
              <a:defRPr sz="1500" kern="1200">
                <a:solidFill>
                  <a:schemeClr val="tx1"/>
                </a:solidFill>
                <a:latin typeface="+mn-ea"/>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atinLnBrk="0">
              <a:buFont typeface="Wingdings" panose="05000000000000000000" pitchFamily="2" charset="2"/>
              <a:buChar char="Ø"/>
            </a:pPr>
            <a:r>
              <a:rPr lang="en-IN" altLang="ko-KR" sz="1600" dirty="0" smtClean="0">
                <a:latin typeface="Times New Roman" panose="02020603050405020304" pitchFamily="18" charset="0"/>
                <a:cs typeface="Times New Roman" panose="02020603050405020304" pitchFamily="18" charset="0"/>
              </a:rPr>
              <a:t>Multi-class classification.</a:t>
            </a:r>
          </a:p>
          <a:p>
            <a:pPr latinLnBrk="0">
              <a:buFont typeface="Wingdings" panose="05000000000000000000" pitchFamily="2" charset="2"/>
              <a:buChar char="Ø"/>
            </a:pPr>
            <a:r>
              <a:rPr lang="en-IN" altLang="ko-KR" sz="1600" dirty="0" smtClean="0">
                <a:latin typeface="Times New Roman" panose="02020603050405020304" pitchFamily="18" charset="0"/>
                <a:cs typeface="Times New Roman" panose="02020603050405020304" pitchFamily="18" charset="0"/>
              </a:rPr>
              <a:t>Let each colour correspond to different class.</a:t>
            </a:r>
          </a:p>
          <a:p>
            <a:pPr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Different feature spaces – Confusion classes can be different.</a:t>
            </a:r>
          </a:p>
          <a:p>
            <a:pPr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Hierarchical classifiers – Exploit the </a:t>
            </a:r>
            <a:r>
              <a:rPr lang="en-IN" sz="1600" dirty="0" err="1" smtClean="0">
                <a:latin typeface="Times New Roman" panose="02020603050405020304" pitchFamily="18" charset="0"/>
                <a:cs typeface="Times New Roman" panose="02020603050405020304" pitchFamily="18" charset="0"/>
              </a:rPr>
              <a:t>separability</a:t>
            </a:r>
            <a:r>
              <a:rPr lang="en-IN" sz="1600" dirty="0" smtClean="0">
                <a:latin typeface="Times New Roman" panose="02020603050405020304" pitchFamily="18" charset="0"/>
                <a:cs typeface="Times New Roman" panose="02020603050405020304" pitchFamily="18" charset="0"/>
              </a:rPr>
              <a:t> of different combination of classes in different feature spaces.</a:t>
            </a:r>
          </a:p>
          <a:p>
            <a:pPr marL="0" indent="0" latinLnBrk="0">
              <a:buNone/>
            </a:pPr>
            <a:endParaRPr lang="en-IN" sz="1600" dirty="0" smtClean="0">
              <a:latin typeface="Times New Roman" panose="02020603050405020304" pitchFamily="18" charset="0"/>
              <a:cs typeface="Times New Roman" panose="02020603050405020304" pitchFamily="18" charset="0"/>
            </a:endParaRPr>
          </a:p>
        </p:txBody>
      </p:sp>
      <p:sp>
        <p:nvSpPr>
          <p:cNvPr id="37" name="TextBox 36"/>
          <p:cNvSpPr txBox="1"/>
          <p:nvPr/>
        </p:nvSpPr>
        <p:spPr>
          <a:xfrm>
            <a:off x="423949" y="6509506"/>
            <a:ext cx="11194630" cy="246221"/>
          </a:xfrm>
          <a:prstGeom prst="rect">
            <a:avLst/>
          </a:prstGeom>
          <a:noFill/>
          <a:ln>
            <a:solidFill>
              <a:schemeClr val="bg1"/>
            </a:solidFill>
          </a:ln>
        </p:spPr>
        <p:txBody>
          <a:bodyPr wrap="square" rtlCol="0">
            <a:spAutoFit/>
          </a:bodyPr>
          <a:lstStyle/>
          <a:p>
            <a:r>
              <a:rPr lang="en-IN" sz="1000" dirty="0" smtClean="0">
                <a:latin typeface="Times New Roman" panose="02020603050405020304" pitchFamily="18" charset="0"/>
                <a:cs typeface="Times New Roman" panose="02020603050405020304" pitchFamily="18" charset="0"/>
              </a:rPr>
              <a:t>[2</a:t>
            </a:r>
            <a:r>
              <a:rPr lang="en-IN" sz="1000" dirty="0">
                <a:latin typeface="Times New Roman" panose="02020603050405020304" pitchFamily="18" charset="0"/>
                <a:cs typeface="Times New Roman" panose="02020603050405020304" pitchFamily="18" charset="0"/>
              </a:rPr>
              <a:t>] I. K. </a:t>
            </a:r>
            <a:r>
              <a:rPr lang="en-IN" sz="1000" dirty="0" err="1">
                <a:latin typeface="Times New Roman" panose="02020603050405020304" pitchFamily="18" charset="0"/>
                <a:cs typeface="Times New Roman" panose="02020603050405020304" pitchFamily="18" charset="0"/>
              </a:rPr>
              <a:t>Sethi</a:t>
            </a:r>
            <a:r>
              <a:rPr lang="en-IN" sz="1000" dirty="0">
                <a:latin typeface="Times New Roman" panose="02020603050405020304" pitchFamily="18" charset="0"/>
                <a:cs typeface="Times New Roman" panose="02020603050405020304" pitchFamily="18" charset="0"/>
              </a:rPr>
              <a:t> and G. P. R. </a:t>
            </a:r>
            <a:r>
              <a:rPr lang="en-IN" sz="1000" dirty="0" err="1">
                <a:latin typeface="Times New Roman" panose="02020603050405020304" pitchFamily="18" charset="0"/>
                <a:cs typeface="Times New Roman" panose="02020603050405020304" pitchFamily="18" charset="0"/>
              </a:rPr>
              <a:t>Sarvarayudu</a:t>
            </a:r>
            <a:r>
              <a:rPr lang="en-IN" sz="1000" dirty="0">
                <a:latin typeface="Times New Roman" panose="02020603050405020304" pitchFamily="18" charset="0"/>
                <a:cs typeface="Times New Roman" panose="02020603050405020304" pitchFamily="18" charset="0"/>
              </a:rPr>
              <a:t>, "Hierarchical Classifier Design Using Mutual Information," in </a:t>
            </a:r>
            <a:r>
              <a:rPr lang="en-IN" sz="1000" i="1" dirty="0">
                <a:latin typeface="Times New Roman" panose="02020603050405020304" pitchFamily="18" charset="0"/>
                <a:cs typeface="Times New Roman" panose="02020603050405020304" pitchFamily="18" charset="0"/>
              </a:rPr>
              <a:t>IEEE Transactions on Pattern Analysis and Machine Intelligence</a:t>
            </a:r>
            <a:r>
              <a:rPr lang="en-IN" sz="1000" dirty="0">
                <a:latin typeface="Times New Roman" panose="02020603050405020304" pitchFamily="18" charset="0"/>
                <a:cs typeface="Times New Roman" panose="02020603050405020304" pitchFamily="18" charset="0"/>
              </a:rPr>
              <a:t>, vol. PAMI-4, no. 4, pp. 441-445, July 1982</a:t>
            </a:r>
          </a:p>
        </p:txBody>
      </p:sp>
      <p:cxnSp>
        <p:nvCxnSpPr>
          <p:cNvPr id="38" name="Elbow Connector 37"/>
          <p:cNvCxnSpPr/>
          <p:nvPr/>
        </p:nvCxnSpPr>
        <p:spPr>
          <a:xfrm>
            <a:off x="9112881" y="2902414"/>
            <a:ext cx="1961804" cy="1670856"/>
          </a:xfrm>
          <a:prstGeom prst="bentConnector3">
            <a:avLst>
              <a:gd name="adj1" fmla="val -137"/>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9287107" y="3567611"/>
            <a:ext cx="532106" cy="493407"/>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Oval 41"/>
          <p:cNvSpPr/>
          <p:nvPr/>
        </p:nvSpPr>
        <p:spPr>
          <a:xfrm>
            <a:off x="10629469" y="3491138"/>
            <a:ext cx="532106" cy="49340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Oval 42"/>
          <p:cNvSpPr/>
          <p:nvPr/>
        </p:nvSpPr>
        <p:spPr>
          <a:xfrm>
            <a:off x="10071162" y="4011691"/>
            <a:ext cx="532106" cy="49340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Oval 43"/>
          <p:cNvSpPr/>
          <p:nvPr/>
        </p:nvSpPr>
        <p:spPr>
          <a:xfrm>
            <a:off x="9477656" y="2875464"/>
            <a:ext cx="532106" cy="4934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44"/>
          <p:cNvSpPr/>
          <p:nvPr/>
        </p:nvSpPr>
        <p:spPr>
          <a:xfrm>
            <a:off x="9497178" y="4706285"/>
            <a:ext cx="1193210" cy="246221"/>
          </a:xfrm>
          <a:prstGeom prst="rect">
            <a:avLst/>
          </a:prstGeom>
          <a:noFill/>
        </p:spPr>
        <p:txBody>
          <a:bodyPr wrap="square">
            <a:spAutoFit/>
          </a:bodyPr>
          <a:lstStyle/>
          <a:p>
            <a:r>
              <a:rPr lang="en-IN" sz="1000" dirty="0" smtClean="0"/>
              <a:t>Feature Space 2</a:t>
            </a:r>
            <a:endParaRPr lang="en-IN" sz="1000" dirty="0"/>
          </a:p>
        </p:txBody>
      </p:sp>
    </p:spTree>
    <p:extLst>
      <p:ext uri="{BB962C8B-B14F-4D97-AF65-F5344CB8AC3E}">
        <p14:creationId xmlns:p14="http://schemas.microsoft.com/office/powerpoint/2010/main" val="2886330289"/>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4000050" y="934431"/>
            <a:ext cx="4212205" cy="3329998"/>
          </a:xfrm>
          <a:solidFill>
            <a:schemeClr val="tx2">
              <a:lumMod val="20000"/>
              <a:lumOff val="80000"/>
            </a:schemeClr>
          </a:solidFill>
        </p:spPr>
        <p:txBody>
          <a:bodyPr>
            <a:noAutofit/>
          </a:bodyPr>
          <a:lstStyle/>
          <a:p>
            <a:pPr marL="0" indent="0" latinLnBrk="0">
              <a:buNone/>
            </a:pPr>
            <a:r>
              <a:rPr lang="en-IN" sz="1600" b="1" dirty="0" smtClean="0">
                <a:latin typeface="Times New Roman" panose="02020603050405020304" pitchFamily="18" charset="0"/>
                <a:cs typeface="Times New Roman" panose="02020603050405020304" pitchFamily="18" charset="0"/>
              </a:rPr>
              <a:t>Training</a:t>
            </a:r>
          </a:p>
          <a:p>
            <a:pPr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Similar classes merged together to form single class for all such instances. </a:t>
            </a:r>
          </a:p>
          <a:p>
            <a:pPr lvl="1"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Classes 2 and 3 (Bending and Picking up an object) are merged together</a:t>
            </a:r>
          </a:p>
          <a:p>
            <a:pPr lvl="1"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Classes 8, 9 and 10 (Limping, Short steps and Scissors gait) are merged together</a:t>
            </a:r>
          </a:p>
          <a:p>
            <a:pPr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First stage classifier – trained for 8 different classes after merging.</a:t>
            </a:r>
          </a:p>
          <a:p>
            <a:pPr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Second stage classifier</a:t>
            </a:r>
          </a:p>
          <a:p>
            <a:pPr lvl="1"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Trained to classify between 2/3.</a:t>
            </a:r>
          </a:p>
          <a:p>
            <a:pPr lvl="1"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Trained to classify between 8/9/10.</a:t>
            </a:r>
          </a:p>
          <a:p>
            <a:pPr latinLnBrk="0">
              <a:buFont typeface="Wingdings" panose="05000000000000000000" pitchFamily="2" charset="2"/>
              <a:buChar char="Ø"/>
            </a:pPr>
            <a:endParaRPr lang="en-IN" sz="1600" dirty="0" smtClean="0">
              <a:latin typeface="Times New Roman" panose="02020603050405020304" pitchFamily="18" charset="0"/>
              <a:cs typeface="Times New Roman" panose="02020603050405020304" pitchFamily="18" charset="0"/>
            </a:endParaRPr>
          </a:p>
        </p:txBody>
      </p:sp>
      <p:sp>
        <p:nvSpPr>
          <p:cNvPr id="5" name="Title 4"/>
          <p:cNvSpPr txBox="1">
            <a:spLocks/>
          </p:cNvSpPr>
          <p:nvPr/>
        </p:nvSpPr>
        <p:spPr>
          <a:xfrm>
            <a:off x="134946" y="111882"/>
            <a:ext cx="10916531" cy="5087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1" hangingPunct="1">
              <a:lnSpc>
                <a:spcPct val="90000"/>
              </a:lnSpc>
              <a:spcBef>
                <a:spcPct val="0"/>
              </a:spcBef>
              <a:spcAft>
                <a:spcPts val="0"/>
              </a:spcAft>
              <a:buClrTx/>
              <a:buSzTx/>
              <a:buFontTx/>
              <a:buNone/>
              <a:tabLst/>
              <a:defRPr/>
            </a:pPr>
            <a:r>
              <a:rPr lang="en-US" sz="2670" noProof="0" dirty="0" smtClean="0">
                <a:solidFill>
                  <a:srgbClr val="FFFFFF"/>
                </a:solidFill>
                <a:latin typeface="SamsungOne 800C" panose="020B0906030303020204" pitchFamily="34" charset="0"/>
              </a:rPr>
              <a:t>Proposed Solution – Hierarchical Classifier</a:t>
            </a:r>
            <a:endParaRPr kumimoji="0" lang="en-IN" sz="4400" b="0" i="0" u="none" strike="noStrike" kern="1200" cap="none" spc="0" normalizeH="0" baseline="0" noProof="0" dirty="0" smtClean="0">
              <a:ln>
                <a:noFill/>
              </a:ln>
              <a:solidFill>
                <a:prstClr val="black"/>
              </a:solidFill>
              <a:effectLst/>
              <a:uLnTx/>
              <a:uFillTx/>
              <a:latin typeface="Calibri Light" panose="020F0302020204030204"/>
              <a:ea typeface="+mj-ea"/>
              <a:cs typeface="+mj-cs"/>
            </a:endParaRPr>
          </a:p>
        </p:txBody>
      </p:sp>
      <p:grpSp>
        <p:nvGrpSpPr>
          <p:cNvPr id="14" name="Group 13"/>
          <p:cNvGrpSpPr/>
          <p:nvPr/>
        </p:nvGrpSpPr>
        <p:grpSpPr>
          <a:xfrm>
            <a:off x="134055" y="1147267"/>
            <a:ext cx="3492130" cy="4542422"/>
            <a:chOff x="3773459" y="1628800"/>
            <a:chExt cx="3854413" cy="4542422"/>
          </a:xfrm>
        </p:grpSpPr>
        <p:grpSp>
          <p:nvGrpSpPr>
            <p:cNvPr id="15" name="Group 14"/>
            <p:cNvGrpSpPr/>
            <p:nvPr/>
          </p:nvGrpSpPr>
          <p:grpSpPr>
            <a:xfrm>
              <a:off x="4393683" y="1628800"/>
              <a:ext cx="3234189" cy="4542422"/>
              <a:chOff x="1183503" y="1099362"/>
              <a:chExt cx="3929779" cy="5937774"/>
            </a:xfrm>
          </p:grpSpPr>
          <p:sp>
            <p:nvSpPr>
              <p:cNvPr id="18" name="Rounded Rectangle 17"/>
              <p:cNvSpPr/>
              <p:nvPr/>
            </p:nvSpPr>
            <p:spPr bwMode="auto">
              <a:xfrm>
                <a:off x="1316596" y="1099362"/>
                <a:ext cx="1656184" cy="504056"/>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rmAutofit/>
              </a:bodyPr>
              <a:lstStyle/>
              <a:p>
                <a:pPr algn="ctr" fontAlgn="base" latinLnBrk="1">
                  <a:spcBef>
                    <a:spcPct val="0"/>
                  </a:spcBef>
                  <a:spcAft>
                    <a:spcPct val="0"/>
                  </a:spcAft>
                </a:pPr>
                <a:r>
                  <a:rPr kumimoji="1" lang="en-IN" sz="1000" dirty="0">
                    <a:solidFill>
                      <a:schemeClr val="bg1"/>
                    </a:solidFill>
                    <a:latin typeface="굴림" pitchFamily="50" charset="-127"/>
                    <a:ea typeface="굴림" pitchFamily="50" charset="-127"/>
                  </a:rPr>
                  <a:t>Start</a:t>
                </a:r>
              </a:p>
            </p:txBody>
          </p:sp>
          <p:sp>
            <p:nvSpPr>
              <p:cNvPr id="19" name="Rectangle 18"/>
              <p:cNvSpPr/>
              <p:nvPr/>
            </p:nvSpPr>
            <p:spPr bwMode="auto">
              <a:xfrm>
                <a:off x="1316597" y="1963458"/>
                <a:ext cx="1656184" cy="576064"/>
              </a:xfrm>
              <a:prstGeom prst="rect">
                <a:avLst/>
              </a:prstGeom>
              <a:solidFill>
                <a:schemeClr val="accent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rmAutofit/>
              </a:bodyPr>
              <a:lstStyle/>
              <a:p>
                <a:pPr algn="ctr" fontAlgn="base" latinLnBrk="0">
                  <a:spcBef>
                    <a:spcPct val="0"/>
                  </a:spcBef>
                  <a:spcAft>
                    <a:spcPct val="0"/>
                  </a:spcAft>
                </a:pPr>
                <a:r>
                  <a:rPr kumimoji="1" lang="en-IN" sz="1000" dirty="0">
                    <a:solidFill>
                      <a:schemeClr val="bg1"/>
                    </a:solidFill>
                    <a:latin typeface="굴림" pitchFamily="50" charset="-127"/>
                    <a:ea typeface="굴림" pitchFamily="50" charset="-127"/>
                  </a:rPr>
                  <a:t>Pre-process to get </a:t>
                </a:r>
                <a:r>
                  <a:rPr lang="en-IN" sz="1000" dirty="0">
                    <a:solidFill>
                      <a:schemeClr val="bg1"/>
                    </a:solidFill>
                    <a:latin typeface="굴림" pitchFamily="50" charset="-127"/>
                    <a:ea typeface="굴림" pitchFamily="50" charset="-127"/>
                  </a:rPr>
                  <a:t>S</a:t>
                </a:r>
                <a:r>
                  <a:rPr kumimoji="1" lang="en-IN" sz="1000" dirty="0">
                    <a:solidFill>
                      <a:schemeClr val="bg1"/>
                    </a:solidFill>
                    <a:latin typeface="굴림" pitchFamily="50" charset="-127"/>
                    <a:ea typeface="굴림" pitchFamily="50" charset="-127"/>
                  </a:rPr>
                  <a:t>pectrograms</a:t>
                </a:r>
              </a:p>
            </p:txBody>
          </p:sp>
          <p:sp>
            <p:nvSpPr>
              <p:cNvPr id="20" name="Diamond 19"/>
              <p:cNvSpPr/>
              <p:nvPr/>
            </p:nvSpPr>
            <p:spPr bwMode="auto">
              <a:xfrm>
                <a:off x="1183504" y="2900232"/>
                <a:ext cx="1920595" cy="1440159"/>
              </a:xfrm>
              <a:prstGeom prst="diamond">
                <a:avLst/>
              </a:prstGeom>
              <a:solidFill>
                <a:schemeClr val="accent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fontAlgn="base" latinLnBrk="0">
                  <a:spcBef>
                    <a:spcPct val="0"/>
                  </a:spcBef>
                  <a:spcAft>
                    <a:spcPct val="0"/>
                  </a:spcAft>
                </a:pPr>
                <a:r>
                  <a:rPr kumimoji="1" lang="en-IN" sz="1000" dirty="0" smtClean="0">
                    <a:solidFill>
                      <a:schemeClr val="bg1"/>
                    </a:solidFill>
                    <a:latin typeface="굴림" pitchFamily="50" charset="-127"/>
                    <a:ea typeface="굴림" pitchFamily="50" charset="-127"/>
                  </a:rPr>
                  <a:t>2 or more classes similar</a:t>
                </a:r>
                <a:endParaRPr kumimoji="1" lang="en-IN" sz="1000" dirty="0">
                  <a:solidFill>
                    <a:schemeClr val="bg1"/>
                  </a:solidFill>
                  <a:latin typeface="굴림" pitchFamily="50" charset="-127"/>
                  <a:ea typeface="굴림" pitchFamily="50" charset="-127"/>
                </a:endParaRPr>
              </a:p>
            </p:txBody>
          </p:sp>
          <p:sp>
            <p:nvSpPr>
              <p:cNvPr id="21" name="Rectangle 20"/>
              <p:cNvSpPr/>
              <p:nvPr/>
            </p:nvSpPr>
            <p:spPr bwMode="auto">
              <a:xfrm>
                <a:off x="1316597" y="4701102"/>
                <a:ext cx="1656184" cy="576064"/>
              </a:xfrm>
              <a:prstGeom prst="rect">
                <a:avLst/>
              </a:prstGeom>
              <a:solidFill>
                <a:schemeClr val="accent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rmAutofit/>
              </a:bodyPr>
              <a:lstStyle/>
              <a:p>
                <a:pPr algn="ctr" fontAlgn="base" latinLnBrk="0">
                  <a:spcBef>
                    <a:spcPct val="0"/>
                  </a:spcBef>
                  <a:spcAft>
                    <a:spcPct val="0"/>
                  </a:spcAft>
                </a:pPr>
                <a:r>
                  <a:rPr kumimoji="1" lang="en-IN" sz="1000" dirty="0">
                    <a:solidFill>
                      <a:schemeClr val="bg1"/>
                    </a:solidFill>
                    <a:latin typeface="굴림" pitchFamily="50" charset="-127"/>
                    <a:ea typeface="굴림" pitchFamily="50" charset="-127"/>
                  </a:rPr>
                  <a:t>Merge them </a:t>
                </a:r>
                <a:r>
                  <a:rPr kumimoji="1" lang="en-IN" sz="1000" dirty="0" smtClean="0">
                    <a:solidFill>
                      <a:schemeClr val="bg1"/>
                    </a:solidFill>
                    <a:latin typeface="굴림" pitchFamily="50" charset="-127"/>
                    <a:ea typeface="굴림" pitchFamily="50" charset="-127"/>
                  </a:rPr>
                  <a:t>into single </a:t>
                </a:r>
                <a:r>
                  <a:rPr kumimoji="1" lang="en-IN" sz="1000" dirty="0">
                    <a:solidFill>
                      <a:schemeClr val="bg1"/>
                    </a:solidFill>
                    <a:latin typeface="굴림" pitchFamily="50" charset="-127"/>
                    <a:ea typeface="굴림" pitchFamily="50" charset="-127"/>
                  </a:rPr>
                  <a:t>class</a:t>
                </a:r>
              </a:p>
            </p:txBody>
          </p:sp>
          <p:sp>
            <p:nvSpPr>
              <p:cNvPr id="22" name="Rectangle 21"/>
              <p:cNvSpPr/>
              <p:nvPr/>
            </p:nvSpPr>
            <p:spPr bwMode="auto">
              <a:xfrm>
                <a:off x="3457097" y="5054596"/>
                <a:ext cx="1641340" cy="871310"/>
              </a:xfrm>
              <a:prstGeom prst="rect">
                <a:avLst/>
              </a:prstGeom>
              <a:solidFill>
                <a:schemeClr val="accent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fontAlgn="base" latinLnBrk="0">
                  <a:spcBef>
                    <a:spcPct val="0"/>
                  </a:spcBef>
                  <a:spcAft>
                    <a:spcPct val="0"/>
                  </a:spcAft>
                </a:pPr>
                <a:r>
                  <a:rPr kumimoji="1" lang="en-IN" sz="1000" dirty="0">
                    <a:solidFill>
                      <a:schemeClr val="bg1"/>
                    </a:solidFill>
                    <a:latin typeface="굴림" pitchFamily="50" charset="-127"/>
                    <a:ea typeface="굴림" pitchFamily="50" charset="-127"/>
                  </a:rPr>
                  <a:t>Train the stage </a:t>
                </a:r>
                <a:r>
                  <a:rPr kumimoji="1" lang="en-IN" sz="1000" dirty="0" smtClean="0">
                    <a:solidFill>
                      <a:schemeClr val="bg1"/>
                    </a:solidFill>
                    <a:latin typeface="굴림" pitchFamily="50" charset="-127"/>
                    <a:ea typeface="굴림" pitchFamily="50" charset="-127"/>
                  </a:rPr>
                  <a:t>2 classifiers </a:t>
                </a:r>
                <a:r>
                  <a:rPr kumimoji="1" lang="en-IN" sz="1000" dirty="0">
                    <a:solidFill>
                      <a:schemeClr val="bg1"/>
                    </a:solidFill>
                    <a:latin typeface="굴림" pitchFamily="50" charset="-127"/>
                    <a:ea typeface="굴림" pitchFamily="50" charset="-127"/>
                  </a:rPr>
                  <a:t>for </a:t>
                </a:r>
                <a:r>
                  <a:rPr kumimoji="1" lang="en-IN" sz="1000" dirty="0" smtClean="0">
                    <a:solidFill>
                      <a:schemeClr val="bg1"/>
                    </a:solidFill>
                    <a:latin typeface="굴림" pitchFamily="50" charset="-127"/>
                    <a:ea typeface="굴림" pitchFamily="50" charset="-127"/>
                  </a:rPr>
                  <a:t>all such </a:t>
                </a:r>
                <a:r>
                  <a:rPr kumimoji="1" lang="en-IN" sz="1000" dirty="0">
                    <a:solidFill>
                      <a:schemeClr val="bg1"/>
                    </a:solidFill>
                    <a:latin typeface="굴림" pitchFamily="50" charset="-127"/>
                    <a:ea typeface="굴림" pitchFamily="50" charset="-127"/>
                  </a:rPr>
                  <a:t>scenarios</a:t>
                </a:r>
              </a:p>
            </p:txBody>
          </p:sp>
          <p:sp>
            <p:nvSpPr>
              <p:cNvPr id="23" name="Rectangle 22"/>
              <p:cNvSpPr/>
              <p:nvPr/>
            </p:nvSpPr>
            <p:spPr bwMode="auto">
              <a:xfrm>
                <a:off x="1316596" y="5637876"/>
                <a:ext cx="1656184" cy="576064"/>
              </a:xfrm>
              <a:prstGeom prst="rect">
                <a:avLst/>
              </a:prstGeom>
              <a:solidFill>
                <a:schemeClr val="accent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rmAutofit/>
              </a:bodyPr>
              <a:lstStyle/>
              <a:p>
                <a:pPr algn="ctr" fontAlgn="base" latinLnBrk="0">
                  <a:spcBef>
                    <a:spcPct val="0"/>
                  </a:spcBef>
                  <a:spcAft>
                    <a:spcPct val="0"/>
                  </a:spcAft>
                </a:pPr>
                <a:r>
                  <a:rPr kumimoji="1" lang="en-IN" sz="1000" dirty="0">
                    <a:solidFill>
                      <a:schemeClr val="bg1"/>
                    </a:solidFill>
                    <a:latin typeface="굴림" pitchFamily="50" charset="-127"/>
                    <a:ea typeface="굴림" pitchFamily="50" charset="-127"/>
                  </a:rPr>
                  <a:t>Train the stage 1 </a:t>
                </a:r>
                <a:r>
                  <a:rPr kumimoji="1" lang="en-IN" sz="1000" dirty="0" smtClean="0">
                    <a:solidFill>
                      <a:schemeClr val="bg1"/>
                    </a:solidFill>
                    <a:latin typeface="굴림" pitchFamily="50" charset="-127"/>
                    <a:ea typeface="굴림" pitchFamily="50" charset="-127"/>
                  </a:rPr>
                  <a:t>classifier</a:t>
                </a:r>
                <a:endParaRPr kumimoji="1" lang="en-IN" sz="1000" dirty="0">
                  <a:solidFill>
                    <a:schemeClr val="bg1"/>
                  </a:solidFill>
                  <a:latin typeface="굴림" pitchFamily="50" charset="-127"/>
                  <a:ea typeface="굴림" pitchFamily="50" charset="-127"/>
                </a:endParaRPr>
              </a:p>
            </p:txBody>
          </p:sp>
          <p:sp>
            <p:nvSpPr>
              <p:cNvPr id="24" name="Rounded Rectangle 23"/>
              <p:cNvSpPr/>
              <p:nvPr/>
            </p:nvSpPr>
            <p:spPr bwMode="auto">
              <a:xfrm>
                <a:off x="1323104" y="6525344"/>
                <a:ext cx="1656184" cy="504056"/>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rmAutofit/>
              </a:bodyPr>
              <a:lstStyle/>
              <a:p>
                <a:pPr algn="ctr" fontAlgn="base" latinLnBrk="1">
                  <a:spcBef>
                    <a:spcPct val="0"/>
                  </a:spcBef>
                  <a:spcAft>
                    <a:spcPct val="0"/>
                  </a:spcAft>
                </a:pPr>
                <a:r>
                  <a:rPr kumimoji="1" lang="en-IN" sz="1000" dirty="0">
                    <a:solidFill>
                      <a:schemeClr val="bg1"/>
                    </a:solidFill>
                    <a:latin typeface="굴림" pitchFamily="50" charset="-127"/>
                    <a:ea typeface="굴림" pitchFamily="50" charset="-127"/>
                  </a:rPr>
                  <a:t>Stop</a:t>
                </a:r>
              </a:p>
            </p:txBody>
          </p:sp>
          <p:sp>
            <p:nvSpPr>
              <p:cNvPr id="25" name="Rounded Rectangle 24"/>
              <p:cNvSpPr/>
              <p:nvPr/>
            </p:nvSpPr>
            <p:spPr bwMode="auto">
              <a:xfrm>
                <a:off x="3457097" y="6533080"/>
                <a:ext cx="1656185" cy="504056"/>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rmAutofit/>
              </a:bodyPr>
              <a:lstStyle/>
              <a:p>
                <a:pPr algn="ctr" fontAlgn="base" latinLnBrk="1">
                  <a:spcBef>
                    <a:spcPct val="0"/>
                  </a:spcBef>
                  <a:spcAft>
                    <a:spcPct val="0"/>
                  </a:spcAft>
                </a:pPr>
                <a:r>
                  <a:rPr kumimoji="1" lang="en-IN" sz="1000" dirty="0">
                    <a:solidFill>
                      <a:schemeClr val="bg1"/>
                    </a:solidFill>
                    <a:latin typeface="굴림" pitchFamily="50" charset="-127"/>
                    <a:ea typeface="굴림" pitchFamily="50" charset="-127"/>
                  </a:rPr>
                  <a:t>Stop</a:t>
                </a:r>
              </a:p>
            </p:txBody>
          </p:sp>
          <p:cxnSp>
            <p:nvCxnSpPr>
              <p:cNvPr id="26" name="Straight Arrow Connector 25"/>
              <p:cNvCxnSpPr>
                <a:stCxn id="18" idx="2"/>
                <a:endCxn id="19" idx="0"/>
              </p:cNvCxnSpPr>
              <p:nvPr/>
            </p:nvCxnSpPr>
            <p:spPr bwMode="auto">
              <a:xfrm>
                <a:off x="2144688" y="1603418"/>
                <a:ext cx="1" cy="36004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7" name="Straight Arrow Connector 26"/>
              <p:cNvCxnSpPr>
                <a:stCxn id="19" idx="2"/>
                <a:endCxn id="20" idx="0"/>
              </p:cNvCxnSpPr>
              <p:nvPr/>
            </p:nvCxnSpPr>
            <p:spPr bwMode="auto">
              <a:xfrm flipH="1">
                <a:off x="2143802" y="2539521"/>
                <a:ext cx="886" cy="36071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8" name="Straight Arrow Connector 27"/>
              <p:cNvCxnSpPr>
                <a:stCxn id="20" idx="2"/>
                <a:endCxn id="21" idx="0"/>
              </p:cNvCxnSpPr>
              <p:nvPr/>
            </p:nvCxnSpPr>
            <p:spPr bwMode="auto">
              <a:xfrm>
                <a:off x="2143802" y="4340391"/>
                <a:ext cx="886" cy="36071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9" name="Straight Arrow Connector 28"/>
              <p:cNvCxnSpPr>
                <a:stCxn id="21" idx="2"/>
                <a:endCxn id="23" idx="0"/>
              </p:cNvCxnSpPr>
              <p:nvPr/>
            </p:nvCxnSpPr>
            <p:spPr bwMode="auto">
              <a:xfrm flipH="1">
                <a:off x="2144688" y="5277165"/>
                <a:ext cx="1" cy="36071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0" name="Straight Arrow Connector 29"/>
              <p:cNvCxnSpPr>
                <a:stCxn id="23" idx="2"/>
                <a:endCxn id="24" idx="0"/>
              </p:cNvCxnSpPr>
              <p:nvPr/>
            </p:nvCxnSpPr>
            <p:spPr bwMode="auto">
              <a:xfrm>
                <a:off x="2144688" y="6213939"/>
                <a:ext cx="6508" cy="31140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1" name="Straight Arrow Connector 30"/>
              <p:cNvCxnSpPr>
                <a:stCxn id="22" idx="2"/>
                <a:endCxn id="25" idx="0"/>
              </p:cNvCxnSpPr>
              <p:nvPr/>
            </p:nvCxnSpPr>
            <p:spPr bwMode="auto">
              <a:xfrm>
                <a:off x="4277768" y="5925907"/>
                <a:ext cx="7422" cy="60717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2" name="Elbow Connector 31"/>
              <p:cNvCxnSpPr>
                <a:stCxn id="20" idx="1"/>
                <a:endCxn id="23" idx="1"/>
              </p:cNvCxnSpPr>
              <p:nvPr/>
            </p:nvCxnSpPr>
            <p:spPr bwMode="auto">
              <a:xfrm rot="10800000" flipH="1" flipV="1">
                <a:off x="1183503" y="3620310"/>
                <a:ext cx="133092" cy="2305597"/>
              </a:xfrm>
              <a:prstGeom prst="bentConnector3">
                <a:avLst>
                  <a:gd name="adj1" fmla="val -230353"/>
                </a:avLst>
              </a:prstGeom>
              <a:solidFill>
                <a:schemeClr val="accent1"/>
              </a:solidFill>
              <a:ln w="9525" cap="flat" cmpd="sng" algn="ctr">
                <a:solidFill>
                  <a:schemeClr val="tx1"/>
                </a:solidFill>
                <a:prstDash val="solid"/>
                <a:round/>
                <a:headEnd type="none" w="med" len="med"/>
                <a:tailEnd type="triangle"/>
              </a:ln>
              <a:effectLst/>
            </p:spPr>
          </p:cxnSp>
          <p:cxnSp>
            <p:nvCxnSpPr>
              <p:cNvPr id="33" name="Elbow Connector 32"/>
              <p:cNvCxnSpPr>
                <a:stCxn id="20" idx="2"/>
                <a:endCxn id="22" idx="0"/>
              </p:cNvCxnSpPr>
              <p:nvPr/>
            </p:nvCxnSpPr>
            <p:spPr bwMode="auto">
              <a:xfrm rot="16200000" flipH="1">
                <a:off x="2853682" y="3630510"/>
                <a:ext cx="714205" cy="2133966"/>
              </a:xfrm>
              <a:prstGeom prst="bentConnector3">
                <a:avLst>
                  <a:gd name="adj1" fmla="val 19571"/>
                </a:avLst>
              </a:prstGeom>
              <a:solidFill>
                <a:schemeClr val="accent1"/>
              </a:solidFill>
              <a:ln w="9525" cap="flat" cmpd="sng" algn="ctr">
                <a:solidFill>
                  <a:schemeClr val="tx1"/>
                </a:solidFill>
                <a:prstDash val="solid"/>
                <a:round/>
                <a:headEnd type="none" w="med" len="med"/>
                <a:tailEnd type="triangle"/>
              </a:ln>
              <a:effectLst/>
            </p:spPr>
          </p:cxnSp>
        </p:grpSp>
        <p:sp>
          <p:nvSpPr>
            <p:cNvPr id="16" name="TextBox 15"/>
            <p:cNvSpPr txBox="1"/>
            <p:nvPr/>
          </p:nvSpPr>
          <p:spPr>
            <a:xfrm>
              <a:off x="3773459" y="4135165"/>
              <a:ext cx="444801" cy="246221"/>
            </a:xfrm>
            <a:prstGeom prst="rect">
              <a:avLst/>
            </a:prstGeom>
            <a:noFill/>
          </p:spPr>
          <p:txBody>
            <a:bodyPr wrap="square" rtlCol="0">
              <a:spAutoFit/>
            </a:bodyPr>
            <a:lstStyle/>
            <a:p>
              <a:r>
                <a:rPr lang="en-IN" sz="1000" dirty="0" smtClean="0"/>
                <a:t>No</a:t>
              </a:r>
              <a:endParaRPr lang="en-IN" sz="1000" dirty="0"/>
            </a:p>
          </p:txBody>
        </p:sp>
        <p:sp>
          <p:nvSpPr>
            <p:cNvPr id="17" name="TextBox 16"/>
            <p:cNvSpPr txBox="1"/>
            <p:nvPr/>
          </p:nvSpPr>
          <p:spPr>
            <a:xfrm>
              <a:off x="5184732" y="4027653"/>
              <a:ext cx="507358" cy="246221"/>
            </a:xfrm>
            <a:prstGeom prst="rect">
              <a:avLst/>
            </a:prstGeom>
            <a:noFill/>
          </p:spPr>
          <p:txBody>
            <a:bodyPr wrap="square" rtlCol="0">
              <a:spAutoFit/>
            </a:bodyPr>
            <a:lstStyle/>
            <a:p>
              <a:r>
                <a:rPr lang="en-IN" sz="1000" dirty="0" smtClean="0"/>
                <a:t>Yes</a:t>
              </a:r>
              <a:endParaRPr lang="en-IN" sz="1000" dirty="0"/>
            </a:p>
          </p:txBody>
        </p:sp>
      </p:grpSp>
      <p:sp>
        <p:nvSpPr>
          <p:cNvPr id="34" name="Rectangle 33"/>
          <p:cNvSpPr/>
          <p:nvPr/>
        </p:nvSpPr>
        <p:spPr>
          <a:xfrm>
            <a:off x="695984" y="6216316"/>
            <a:ext cx="2770027" cy="246221"/>
          </a:xfrm>
          <a:prstGeom prst="rect">
            <a:avLst/>
          </a:prstGeom>
          <a:noFill/>
        </p:spPr>
        <p:txBody>
          <a:bodyPr wrap="square">
            <a:spAutoFit/>
          </a:bodyPr>
          <a:lstStyle/>
          <a:p>
            <a:r>
              <a:rPr lang="en-IN" sz="1000" b="1" dirty="0" smtClean="0"/>
              <a:t>Hierarchical </a:t>
            </a:r>
            <a:r>
              <a:rPr lang="en-IN" sz="1000" b="1" dirty="0"/>
              <a:t>Classifier Training </a:t>
            </a:r>
            <a:r>
              <a:rPr lang="en-IN" sz="1000" b="1" dirty="0" smtClean="0"/>
              <a:t>Flowchart</a:t>
            </a:r>
            <a:endParaRPr lang="en-IN" sz="1000" b="1" dirty="0"/>
          </a:p>
        </p:txBody>
      </p:sp>
      <p:grpSp>
        <p:nvGrpSpPr>
          <p:cNvPr id="35" name="Group 34"/>
          <p:cNvGrpSpPr/>
          <p:nvPr/>
        </p:nvGrpSpPr>
        <p:grpSpPr>
          <a:xfrm>
            <a:off x="8427792" y="1147267"/>
            <a:ext cx="3448482" cy="4608512"/>
            <a:chOff x="3863753" y="1628800"/>
            <a:chExt cx="3448482" cy="4608512"/>
          </a:xfrm>
        </p:grpSpPr>
        <p:grpSp>
          <p:nvGrpSpPr>
            <p:cNvPr id="36" name="Group 35"/>
            <p:cNvGrpSpPr/>
            <p:nvPr/>
          </p:nvGrpSpPr>
          <p:grpSpPr>
            <a:xfrm>
              <a:off x="3863753" y="1628800"/>
              <a:ext cx="3448482" cy="4608512"/>
              <a:chOff x="442530" y="975038"/>
              <a:chExt cx="4636601" cy="5838338"/>
            </a:xfrm>
          </p:grpSpPr>
          <p:sp>
            <p:nvSpPr>
              <p:cNvPr id="39" name="Rounded Rectangle 38"/>
              <p:cNvSpPr/>
              <p:nvPr/>
            </p:nvSpPr>
            <p:spPr bwMode="auto">
              <a:xfrm>
                <a:off x="776536" y="975038"/>
                <a:ext cx="1656184" cy="504056"/>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rmAutofit/>
              </a:bodyPr>
              <a:lstStyle/>
              <a:p>
                <a:pPr algn="ctr" fontAlgn="base" latinLnBrk="1">
                  <a:spcBef>
                    <a:spcPct val="0"/>
                  </a:spcBef>
                  <a:spcAft>
                    <a:spcPct val="0"/>
                  </a:spcAft>
                </a:pPr>
                <a:r>
                  <a:rPr kumimoji="1" lang="en-IN" sz="1000" dirty="0">
                    <a:solidFill>
                      <a:schemeClr val="bg1"/>
                    </a:solidFill>
                    <a:latin typeface="굴림" pitchFamily="50" charset="-127"/>
                    <a:ea typeface="굴림" pitchFamily="50" charset="-127"/>
                  </a:rPr>
                  <a:t>Start</a:t>
                </a:r>
              </a:p>
            </p:txBody>
          </p:sp>
          <p:sp>
            <p:nvSpPr>
              <p:cNvPr id="40" name="Rectangle 39"/>
              <p:cNvSpPr/>
              <p:nvPr/>
            </p:nvSpPr>
            <p:spPr bwMode="auto">
              <a:xfrm>
                <a:off x="776535" y="1839134"/>
                <a:ext cx="1675850" cy="576064"/>
              </a:xfrm>
              <a:prstGeom prst="rect">
                <a:avLst/>
              </a:prstGeom>
              <a:solidFill>
                <a:schemeClr val="accent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fontAlgn="base" latinLnBrk="0">
                  <a:spcBef>
                    <a:spcPct val="0"/>
                  </a:spcBef>
                  <a:spcAft>
                    <a:spcPct val="0"/>
                  </a:spcAft>
                </a:pPr>
                <a:r>
                  <a:rPr kumimoji="1" lang="en-IN" sz="1000" dirty="0">
                    <a:solidFill>
                      <a:schemeClr val="bg1"/>
                    </a:solidFill>
                    <a:latin typeface="굴림" pitchFamily="50" charset="-127"/>
                    <a:ea typeface="굴림" pitchFamily="50" charset="-127"/>
                  </a:rPr>
                  <a:t>Pre-process </a:t>
                </a:r>
                <a:r>
                  <a:rPr kumimoji="1" lang="en-IN" sz="1000" dirty="0" smtClean="0">
                    <a:solidFill>
                      <a:schemeClr val="bg1"/>
                    </a:solidFill>
                    <a:latin typeface="굴림" pitchFamily="50" charset="-127"/>
                    <a:ea typeface="굴림" pitchFamily="50" charset="-127"/>
                  </a:rPr>
                  <a:t>to get </a:t>
                </a:r>
                <a:r>
                  <a:rPr kumimoji="1" lang="en-IN" sz="1000" dirty="0">
                    <a:solidFill>
                      <a:schemeClr val="bg1"/>
                    </a:solidFill>
                    <a:latin typeface="굴림" pitchFamily="50" charset="-127"/>
                    <a:ea typeface="굴림" pitchFamily="50" charset="-127"/>
                  </a:rPr>
                  <a:t>Spectrogram</a:t>
                </a:r>
              </a:p>
            </p:txBody>
          </p:sp>
          <p:sp>
            <p:nvSpPr>
              <p:cNvPr id="41" name="Rectangle 40"/>
              <p:cNvSpPr/>
              <p:nvPr/>
            </p:nvSpPr>
            <p:spPr bwMode="auto">
              <a:xfrm>
                <a:off x="776535" y="2847916"/>
                <a:ext cx="1675849" cy="576064"/>
              </a:xfrm>
              <a:prstGeom prst="rect">
                <a:avLst/>
              </a:prstGeom>
              <a:solidFill>
                <a:schemeClr val="accent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rmAutofit/>
              </a:bodyPr>
              <a:lstStyle/>
              <a:p>
                <a:pPr algn="ctr" fontAlgn="base" latinLnBrk="1">
                  <a:spcBef>
                    <a:spcPct val="0"/>
                  </a:spcBef>
                  <a:spcAft>
                    <a:spcPct val="0"/>
                  </a:spcAft>
                </a:pPr>
                <a:r>
                  <a:rPr kumimoji="1" lang="en-IN" sz="1000" dirty="0">
                    <a:solidFill>
                      <a:schemeClr val="bg1"/>
                    </a:solidFill>
                    <a:latin typeface="굴림" pitchFamily="50" charset="-127"/>
                    <a:ea typeface="굴림" pitchFamily="50" charset="-127"/>
                  </a:rPr>
                  <a:t>Stage 1 </a:t>
                </a:r>
                <a:r>
                  <a:rPr kumimoji="1" lang="en-IN" sz="1000" dirty="0" smtClean="0">
                    <a:solidFill>
                      <a:schemeClr val="bg1"/>
                    </a:solidFill>
                    <a:latin typeface="굴림" pitchFamily="50" charset="-127"/>
                    <a:ea typeface="굴림" pitchFamily="50" charset="-127"/>
                  </a:rPr>
                  <a:t>Classifier</a:t>
                </a:r>
                <a:endParaRPr kumimoji="1" lang="en-IN" sz="1000" dirty="0">
                  <a:solidFill>
                    <a:schemeClr val="bg1"/>
                  </a:solidFill>
                  <a:latin typeface="굴림" pitchFamily="50" charset="-127"/>
                  <a:ea typeface="굴림" pitchFamily="50" charset="-127"/>
                </a:endParaRPr>
              </a:p>
            </p:txBody>
          </p:sp>
          <p:sp>
            <p:nvSpPr>
              <p:cNvPr id="42" name="Diamond 41"/>
              <p:cNvSpPr/>
              <p:nvPr/>
            </p:nvSpPr>
            <p:spPr bwMode="auto">
              <a:xfrm>
                <a:off x="442530" y="3711342"/>
                <a:ext cx="2333752" cy="1440160"/>
              </a:xfrm>
              <a:prstGeom prst="diamond">
                <a:avLst/>
              </a:prstGeom>
              <a:solidFill>
                <a:schemeClr val="accent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fontAlgn="base" latinLnBrk="0">
                  <a:spcBef>
                    <a:spcPct val="0"/>
                  </a:spcBef>
                  <a:spcAft>
                    <a:spcPct val="0"/>
                  </a:spcAft>
                </a:pPr>
                <a:r>
                  <a:rPr kumimoji="1" lang="en-IN" sz="1000" dirty="0">
                    <a:solidFill>
                      <a:schemeClr val="bg1"/>
                    </a:solidFill>
                    <a:latin typeface="굴림" pitchFamily="50" charset="-127"/>
                    <a:ea typeface="굴림" pitchFamily="50" charset="-127"/>
                  </a:rPr>
                  <a:t>Output </a:t>
                </a:r>
                <a:r>
                  <a:rPr kumimoji="1" lang="en-IN" sz="1000" dirty="0" smtClean="0">
                    <a:solidFill>
                      <a:schemeClr val="bg1"/>
                    </a:solidFill>
                    <a:latin typeface="굴림" pitchFamily="50" charset="-127"/>
                    <a:ea typeface="굴림" pitchFamily="50" charset="-127"/>
                  </a:rPr>
                  <a:t>is non similar class</a:t>
                </a:r>
                <a:endParaRPr kumimoji="1" lang="en-IN" sz="1000" dirty="0">
                  <a:solidFill>
                    <a:schemeClr val="bg1"/>
                  </a:solidFill>
                  <a:latin typeface="굴림" pitchFamily="50" charset="-127"/>
                  <a:ea typeface="굴림" pitchFamily="50" charset="-127"/>
                </a:endParaRPr>
              </a:p>
            </p:txBody>
          </p:sp>
          <p:sp>
            <p:nvSpPr>
              <p:cNvPr id="43" name="Rectangle 42"/>
              <p:cNvSpPr/>
              <p:nvPr/>
            </p:nvSpPr>
            <p:spPr bwMode="auto">
              <a:xfrm>
                <a:off x="3403338" y="4143389"/>
                <a:ext cx="1675793" cy="576064"/>
              </a:xfrm>
              <a:prstGeom prst="rect">
                <a:avLst/>
              </a:prstGeom>
              <a:solidFill>
                <a:schemeClr val="accent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rmAutofit/>
              </a:bodyPr>
              <a:lstStyle/>
              <a:p>
                <a:pPr algn="ctr" fontAlgn="base" latinLnBrk="0">
                  <a:spcBef>
                    <a:spcPct val="0"/>
                  </a:spcBef>
                  <a:spcAft>
                    <a:spcPct val="0"/>
                  </a:spcAft>
                </a:pPr>
                <a:r>
                  <a:rPr kumimoji="1" lang="en-IN" sz="1000" dirty="0" smtClean="0">
                    <a:solidFill>
                      <a:schemeClr val="bg1"/>
                    </a:solidFill>
                    <a:latin typeface="굴림" pitchFamily="50" charset="-127"/>
                    <a:ea typeface="굴림" pitchFamily="50" charset="-127"/>
                  </a:rPr>
                  <a:t>Corresponding Stage </a:t>
                </a:r>
                <a:r>
                  <a:rPr kumimoji="1" lang="en-IN" sz="1000" dirty="0">
                    <a:solidFill>
                      <a:schemeClr val="bg1"/>
                    </a:solidFill>
                    <a:latin typeface="굴림" pitchFamily="50" charset="-127"/>
                    <a:ea typeface="굴림" pitchFamily="50" charset="-127"/>
                  </a:rPr>
                  <a:t>2 Classifier</a:t>
                </a:r>
              </a:p>
            </p:txBody>
          </p:sp>
          <p:sp>
            <p:nvSpPr>
              <p:cNvPr id="44" name="Rectangle 43"/>
              <p:cNvSpPr/>
              <p:nvPr/>
            </p:nvSpPr>
            <p:spPr bwMode="auto">
              <a:xfrm>
                <a:off x="776535" y="5438864"/>
                <a:ext cx="1675849" cy="576064"/>
              </a:xfrm>
              <a:prstGeom prst="rect">
                <a:avLst/>
              </a:prstGeom>
              <a:solidFill>
                <a:schemeClr val="accent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rmAutofit/>
              </a:bodyPr>
              <a:lstStyle/>
              <a:p>
                <a:pPr algn="ctr" fontAlgn="base" latinLnBrk="1">
                  <a:spcBef>
                    <a:spcPct val="0"/>
                  </a:spcBef>
                  <a:spcAft>
                    <a:spcPct val="0"/>
                  </a:spcAft>
                </a:pPr>
                <a:r>
                  <a:rPr kumimoji="1" lang="en-IN" sz="1000" dirty="0">
                    <a:solidFill>
                      <a:schemeClr val="bg1"/>
                    </a:solidFill>
                    <a:latin typeface="굴림" pitchFamily="50" charset="-127"/>
                    <a:ea typeface="굴림" pitchFamily="50" charset="-127"/>
                  </a:rPr>
                  <a:t>Output class</a:t>
                </a:r>
              </a:p>
            </p:txBody>
          </p:sp>
          <p:sp>
            <p:nvSpPr>
              <p:cNvPr id="45" name="Rounded Rectangle 44"/>
              <p:cNvSpPr/>
              <p:nvPr/>
            </p:nvSpPr>
            <p:spPr bwMode="auto">
              <a:xfrm>
                <a:off x="796200" y="6309320"/>
                <a:ext cx="1656184" cy="504056"/>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rmAutofit/>
              </a:bodyPr>
              <a:lstStyle/>
              <a:p>
                <a:pPr algn="ctr" fontAlgn="base" latinLnBrk="1">
                  <a:spcBef>
                    <a:spcPct val="0"/>
                  </a:spcBef>
                  <a:spcAft>
                    <a:spcPct val="0"/>
                  </a:spcAft>
                </a:pPr>
                <a:r>
                  <a:rPr kumimoji="1" lang="en-IN" sz="1000" dirty="0">
                    <a:solidFill>
                      <a:schemeClr val="bg1"/>
                    </a:solidFill>
                    <a:latin typeface="굴림" pitchFamily="50" charset="-127"/>
                    <a:ea typeface="굴림" pitchFamily="50" charset="-127"/>
                  </a:rPr>
                  <a:t>Stop</a:t>
                </a:r>
              </a:p>
            </p:txBody>
          </p:sp>
          <p:cxnSp>
            <p:nvCxnSpPr>
              <p:cNvPr id="46" name="Straight Arrow Connector 45"/>
              <p:cNvCxnSpPr>
                <a:stCxn id="39" idx="2"/>
                <a:endCxn id="40" idx="0"/>
              </p:cNvCxnSpPr>
              <p:nvPr/>
            </p:nvCxnSpPr>
            <p:spPr bwMode="auto">
              <a:xfrm>
                <a:off x="1604629" y="1479094"/>
                <a:ext cx="9831" cy="36004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7" name="Straight Arrow Connector 46"/>
              <p:cNvCxnSpPr>
                <a:stCxn id="40" idx="2"/>
                <a:endCxn id="41" idx="0"/>
              </p:cNvCxnSpPr>
              <p:nvPr/>
            </p:nvCxnSpPr>
            <p:spPr bwMode="auto">
              <a:xfrm flipH="1">
                <a:off x="1614459" y="2415198"/>
                <a:ext cx="1" cy="43271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8" name="Straight Arrow Connector 47"/>
              <p:cNvCxnSpPr>
                <a:stCxn id="41" idx="2"/>
                <a:endCxn id="42" idx="0"/>
              </p:cNvCxnSpPr>
              <p:nvPr/>
            </p:nvCxnSpPr>
            <p:spPr bwMode="auto">
              <a:xfrm flipH="1">
                <a:off x="1609407" y="3423980"/>
                <a:ext cx="5053" cy="28736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9" name="Straight Arrow Connector 48"/>
              <p:cNvCxnSpPr>
                <a:stCxn id="42" idx="2"/>
                <a:endCxn id="44" idx="0"/>
              </p:cNvCxnSpPr>
              <p:nvPr/>
            </p:nvCxnSpPr>
            <p:spPr bwMode="auto">
              <a:xfrm>
                <a:off x="1609407" y="5151502"/>
                <a:ext cx="5053" cy="28736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0" name="Straight Arrow Connector 49"/>
              <p:cNvCxnSpPr>
                <a:stCxn id="44" idx="2"/>
                <a:endCxn id="45" idx="0"/>
              </p:cNvCxnSpPr>
              <p:nvPr/>
            </p:nvCxnSpPr>
            <p:spPr bwMode="auto">
              <a:xfrm>
                <a:off x="1614459" y="6014928"/>
                <a:ext cx="9833" cy="2943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1" name="Straight Arrow Connector 50"/>
              <p:cNvCxnSpPr>
                <a:stCxn id="42" idx="3"/>
                <a:endCxn id="43" idx="1"/>
              </p:cNvCxnSpPr>
              <p:nvPr/>
            </p:nvCxnSpPr>
            <p:spPr bwMode="auto">
              <a:xfrm flipV="1">
                <a:off x="2776282" y="4431421"/>
                <a:ext cx="627056" cy="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2" name="Elbow Connector 51"/>
              <p:cNvCxnSpPr>
                <a:stCxn id="43" idx="2"/>
                <a:endCxn id="44" idx="3"/>
              </p:cNvCxnSpPr>
              <p:nvPr/>
            </p:nvCxnSpPr>
            <p:spPr bwMode="auto">
              <a:xfrm rot="5400000">
                <a:off x="2843088" y="4328749"/>
                <a:ext cx="1007442" cy="1788851"/>
              </a:xfrm>
              <a:prstGeom prst="bentConnector2">
                <a:avLst/>
              </a:prstGeom>
              <a:solidFill>
                <a:schemeClr val="accent1"/>
              </a:solidFill>
              <a:ln w="9525" cap="flat" cmpd="sng" algn="ctr">
                <a:solidFill>
                  <a:schemeClr val="tx1"/>
                </a:solidFill>
                <a:prstDash val="solid"/>
                <a:round/>
                <a:headEnd type="none" w="med" len="med"/>
                <a:tailEnd type="triangle"/>
              </a:ln>
              <a:effectLst/>
            </p:spPr>
          </p:cxnSp>
        </p:grpSp>
        <p:sp>
          <p:nvSpPr>
            <p:cNvPr id="37" name="TextBox 36"/>
            <p:cNvSpPr txBox="1"/>
            <p:nvPr/>
          </p:nvSpPr>
          <p:spPr>
            <a:xfrm>
              <a:off x="5634786" y="4118349"/>
              <a:ext cx="431074" cy="246221"/>
            </a:xfrm>
            <a:prstGeom prst="rect">
              <a:avLst/>
            </a:prstGeom>
            <a:noFill/>
          </p:spPr>
          <p:txBody>
            <a:bodyPr wrap="square" rtlCol="0">
              <a:spAutoFit/>
            </a:bodyPr>
            <a:lstStyle/>
            <a:p>
              <a:r>
                <a:rPr lang="en-IN" sz="1000" dirty="0" smtClean="0"/>
                <a:t>No</a:t>
              </a:r>
              <a:endParaRPr lang="en-IN" sz="1000" dirty="0"/>
            </a:p>
          </p:txBody>
        </p:sp>
        <p:sp>
          <p:nvSpPr>
            <p:cNvPr id="38" name="TextBox 37"/>
            <p:cNvSpPr txBox="1"/>
            <p:nvPr/>
          </p:nvSpPr>
          <p:spPr>
            <a:xfrm>
              <a:off x="4333497" y="4885209"/>
              <a:ext cx="485955" cy="246221"/>
            </a:xfrm>
            <a:prstGeom prst="rect">
              <a:avLst/>
            </a:prstGeom>
            <a:noFill/>
          </p:spPr>
          <p:txBody>
            <a:bodyPr wrap="square" rtlCol="0">
              <a:spAutoFit/>
            </a:bodyPr>
            <a:lstStyle/>
            <a:p>
              <a:r>
                <a:rPr lang="en-IN" sz="1000" dirty="0" smtClean="0"/>
                <a:t>Yes</a:t>
              </a:r>
              <a:endParaRPr lang="en-IN" sz="1000" dirty="0"/>
            </a:p>
          </p:txBody>
        </p:sp>
      </p:grpSp>
      <p:sp>
        <p:nvSpPr>
          <p:cNvPr id="53" name="Content Placeholder 1"/>
          <p:cNvSpPr txBox="1">
            <a:spLocks/>
          </p:cNvSpPr>
          <p:nvPr/>
        </p:nvSpPr>
        <p:spPr>
          <a:xfrm>
            <a:off x="4000260" y="4546185"/>
            <a:ext cx="4185604" cy="1623431"/>
          </a:xfrm>
          <a:prstGeom prst="rect">
            <a:avLst/>
          </a:prstGeom>
          <a:solidFill>
            <a:schemeClr val="tx2">
              <a:lumMod val="20000"/>
              <a:lumOff val="80000"/>
            </a:schemeClr>
          </a:solidFill>
        </p:spPr>
        <p:txBody>
          <a:bodyPr vert="horz" lIns="0" tIns="39832" rIns="79659" bIns="39832" rtlCol="0">
            <a:noAutofit/>
          </a:bodyPr>
          <a:lstStyle>
            <a:lvl1pPr marL="199164" indent="-199164" algn="l" defTabSz="914400" rtl="0" eaLnBrk="1" latinLnBrk="1" hangingPunct="1">
              <a:lnSpc>
                <a:spcPct val="100000"/>
              </a:lnSpc>
              <a:spcBef>
                <a:spcPts val="328"/>
              </a:spcBef>
              <a:spcAft>
                <a:spcPts val="0"/>
              </a:spcAft>
              <a:buClr>
                <a:schemeClr val="accent1"/>
              </a:buClr>
              <a:buSzPct val="100000"/>
              <a:buFont typeface="Wingdings" pitchFamily="2" charset="2"/>
              <a:buChar char="§"/>
              <a:defRPr sz="1500" kern="1200">
                <a:solidFill>
                  <a:schemeClr val="tx1"/>
                </a:solidFill>
                <a:latin typeface="+mn-ea"/>
                <a:ea typeface="+mn-ea"/>
                <a:cs typeface="+mn-cs"/>
              </a:defRPr>
            </a:lvl1pPr>
            <a:lvl2pPr marL="398323" indent="-199164" algn="l" defTabSz="914400" rtl="0" eaLnBrk="1" latinLnBrk="1" hangingPunct="1">
              <a:lnSpc>
                <a:spcPct val="100000"/>
              </a:lnSpc>
              <a:spcBef>
                <a:spcPts val="328"/>
              </a:spcBef>
              <a:spcAft>
                <a:spcPts val="0"/>
              </a:spcAft>
              <a:buClr>
                <a:schemeClr val="tx1">
                  <a:lumMod val="50000"/>
                  <a:lumOff val="50000"/>
                </a:schemeClr>
              </a:buClr>
              <a:buSzPct val="100000"/>
              <a:buFont typeface="Arial" pitchFamily="34" charset="0"/>
              <a:buChar char="-"/>
              <a:defRPr lang="en-US" altLang="en-US" sz="1500" kern="1200" dirty="0" smtClean="0">
                <a:solidFill>
                  <a:schemeClr val="tx1"/>
                </a:solidFill>
                <a:latin typeface="Arial" pitchFamily="34" charset="0"/>
                <a:ea typeface="+mn-ea"/>
                <a:cs typeface="Arial" pitchFamily="34" charset="0"/>
              </a:defRPr>
            </a:lvl2pPr>
            <a:lvl3pPr marL="597485" indent="-199164" algn="l" defTabSz="914400" rtl="0" eaLnBrk="1" latinLnBrk="1" hangingPunct="1">
              <a:lnSpc>
                <a:spcPct val="100000"/>
              </a:lnSpc>
              <a:spcBef>
                <a:spcPts val="328"/>
              </a:spcBef>
              <a:spcAft>
                <a:spcPts val="0"/>
              </a:spcAft>
              <a:buClr>
                <a:schemeClr val="accent1"/>
              </a:buClr>
              <a:buFont typeface="Arial" pitchFamily="34" charset="0"/>
              <a:buChar char="•"/>
              <a:defRPr sz="1500" kern="1200">
                <a:solidFill>
                  <a:schemeClr val="tx1"/>
                </a:solidFill>
                <a:latin typeface="+mn-ea"/>
                <a:ea typeface="+mn-ea"/>
                <a:cs typeface="+mn-cs"/>
              </a:defRPr>
            </a:lvl3pPr>
            <a:lvl4pPr marL="796648" indent="-199164" algn="l" defTabSz="914400" rtl="0" eaLnBrk="1" latinLnBrk="1" hangingPunct="1">
              <a:lnSpc>
                <a:spcPct val="100000"/>
              </a:lnSpc>
              <a:spcBef>
                <a:spcPts val="328"/>
              </a:spcBef>
              <a:spcAft>
                <a:spcPts val="0"/>
              </a:spcAft>
              <a:buClr>
                <a:schemeClr val="tx1">
                  <a:lumMod val="50000"/>
                  <a:lumOff val="50000"/>
                </a:schemeClr>
              </a:buClr>
              <a:buFont typeface="Wingdings" pitchFamily="2" charset="2"/>
              <a:buChar char="§"/>
              <a:defRPr sz="1500" kern="1200">
                <a:solidFill>
                  <a:schemeClr val="tx1"/>
                </a:solidFill>
                <a:latin typeface="+mn-ea"/>
                <a:ea typeface="+mn-ea"/>
                <a:cs typeface="+mn-cs"/>
              </a:defRPr>
            </a:lvl4pPr>
            <a:lvl5pPr marL="995809" indent="-199164" algn="l" defTabSz="914400" rtl="0" eaLnBrk="1" latinLnBrk="1" hangingPunct="1">
              <a:lnSpc>
                <a:spcPct val="100000"/>
              </a:lnSpc>
              <a:spcBef>
                <a:spcPts val="328"/>
              </a:spcBef>
              <a:spcAft>
                <a:spcPts val="0"/>
              </a:spcAft>
              <a:buClr>
                <a:schemeClr val="tx1">
                  <a:lumMod val="50000"/>
                  <a:lumOff val="50000"/>
                </a:schemeClr>
              </a:buClr>
              <a:buFont typeface="Arial" pitchFamily="34" charset="0"/>
              <a:buChar char="•"/>
              <a:defRPr sz="1500" kern="1200">
                <a:solidFill>
                  <a:schemeClr val="tx1"/>
                </a:solidFill>
                <a:latin typeface="+mn-ea"/>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Use the first stage classifier to classify the spectrogram.</a:t>
            </a:r>
          </a:p>
          <a:p>
            <a:pPr lvl="1" latinLnBrk="0">
              <a:buFont typeface="Wingdings" panose="05000000000000000000" pitchFamily="2" charset="2"/>
              <a:buChar char="Ø"/>
            </a:pPr>
            <a:r>
              <a:rPr lang="en-IN" altLang="ko-KR" sz="1600" dirty="0" smtClean="0">
                <a:latin typeface="Times New Roman" panose="02020603050405020304" pitchFamily="18" charset="0"/>
                <a:cs typeface="Times New Roman" panose="02020603050405020304" pitchFamily="18" charset="0"/>
              </a:rPr>
              <a:t>Resultant class – Non similar, Output class.</a:t>
            </a:r>
          </a:p>
          <a:p>
            <a:pPr lvl="1"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Else </a:t>
            </a:r>
            <a:r>
              <a:rPr lang="en-IN" altLang="ko-KR" sz="1600" dirty="0" smtClean="0">
                <a:latin typeface="Times New Roman" panose="02020603050405020304" pitchFamily="18" charset="0"/>
                <a:cs typeface="Times New Roman" panose="02020603050405020304" pitchFamily="18" charset="0"/>
              </a:rPr>
              <a:t>pass the spectrogram again through second stage classifier to obtain the Output class.</a:t>
            </a:r>
            <a:endParaRPr lang="en-IN" sz="1600" dirty="0" smtClean="0">
              <a:latin typeface="Times New Roman" panose="02020603050405020304" pitchFamily="18" charset="0"/>
              <a:cs typeface="Times New Roman" panose="02020603050405020304" pitchFamily="18" charset="0"/>
            </a:endParaRPr>
          </a:p>
          <a:p>
            <a:pPr latinLnBrk="0">
              <a:buFont typeface="Wingdings" pitchFamily="2" charset="2"/>
              <a:buChar char="Ø"/>
            </a:pPr>
            <a:endParaRPr lang="en-IN" sz="1600" dirty="0" smtClean="0">
              <a:latin typeface="Times New Roman" panose="02020603050405020304" pitchFamily="18" charset="0"/>
              <a:cs typeface="Times New Roman" panose="02020603050405020304" pitchFamily="18" charset="0"/>
            </a:endParaRPr>
          </a:p>
        </p:txBody>
      </p:sp>
      <p:sp>
        <p:nvSpPr>
          <p:cNvPr id="54" name="Rectangle 53"/>
          <p:cNvSpPr/>
          <p:nvPr/>
        </p:nvSpPr>
        <p:spPr>
          <a:xfrm>
            <a:off x="8755264" y="6216316"/>
            <a:ext cx="3044850" cy="246221"/>
          </a:xfrm>
          <a:prstGeom prst="rect">
            <a:avLst/>
          </a:prstGeom>
        </p:spPr>
        <p:txBody>
          <a:bodyPr wrap="square">
            <a:spAutoFit/>
          </a:bodyPr>
          <a:lstStyle/>
          <a:p>
            <a:pPr algn="ctr" fontAlgn="base" latinLnBrk="1">
              <a:spcBef>
                <a:spcPct val="0"/>
              </a:spcBef>
              <a:spcAft>
                <a:spcPct val="0"/>
              </a:spcAft>
            </a:pPr>
            <a:r>
              <a:rPr kumimoji="1" lang="en-IN" sz="1000" b="1" dirty="0" smtClean="0">
                <a:solidFill>
                  <a:srgbClr val="000000"/>
                </a:solidFill>
                <a:ea typeface="굴림" charset="-127"/>
              </a:rPr>
              <a:t>Hierarchical </a:t>
            </a:r>
            <a:r>
              <a:rPr kumimoji="1" lang="en-IN" sz="1000" b="1" dirty="0">
                <a:solidFill>
                  <a:srgbClr val="000000"/>
                </a:solidFill>
                <a:ea typeface="굴림" charset="-127"/>
              </a:rPr>
              <a:t>Classifier </a:t>
            </a:r>
            <a:r>
              <a:rPr kumimoji="1" lang="en-IN" sz="1000" b="1" dirty="0" smtClean="0">
                <a:solidFill>
                  <a:srgbClr val="000000"/>
                </a:solidFill>
                <a:ea typeface="굴림" charset="-127"/>
              </a:rPr>
              <a:t>Deployment Flowchart</a:t>
            </a:r>
            <a:endParaRPr kumimoji="1" lang="en-IN" sz="1000" b="1" dirty="0">
              <a:solidFill>
                <a:srgbClr val="000000"/>
              </a:solidFill>
              <a:ea typeface="굴림" charset="-127"/>
            </a:endParaRPr>
          </a:p>
        </p:txBody>
      </p:sp>
      <p:cxnSp>
        <p:nvCxnSpPr>
          <p:cNvPr id="55" name="Elbow Connector 54"/>
          <p:cNvCxnSpPr>
            <a:stCxn id="40" idx="2"/>
            <a:endCxn id="43" idx="0"/>
          </p:cNvCxnSpPr>
          <p:nvPr/>
        </p:nvCxnSpPr>
        <p:spPr>
          <a:xfrm rot="16200000" flipH="1">
            <a:off x="9594175" y="1989304"/>
            <a:ext cx="1364154" cy="1953669"/>
          </a:xfrm>
          <a:prstGeom prst="bentConnector3">
            <a:avLst>
              <a:gd name="adj1" fmla="val 856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966185"/>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txBox="1">
            <a:spLocks/>
          </p:cNvSpPr>
          <p:nvPr/>
        </p:nvSpPr>
        <p:spPr>
          <a:xfrm>
            <a:off x="134946" y="111882"/>
            <a:ext cx="10916531" cy="5087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1" hangingPunct="1">
              <a:lnSpc>
                <a:spcPct val="90000"/>
              </a:lnSpc>
              <a:spcBef>
                <a:spcPct val="0"/>
              </a:spcBef>
              <a:spcAft>
                <a:spcPts val="0"/>
              </a:spcAft>
              <a:buClrTx/>
              <a:buSzTx/>
              <a:buFontTx/>
              <a:buNone/>
              <a:tabLst/>
              <a:defRPr/>
            </a:pPr>
            <a:r>
              <a:rPr lang="en-US" sz="2670" noProof="0" dirty="0" smtClean="0">
                <a:solidFill>
                  <a:srgbClr val="FFFFFF"/>
                </a:solidFill>
                <a:latin typeface="SamsungOne 800C" panose="020B0906030303020204" pitchFamily="34" charset="0"/>
              </a:rPr>
              <a:t>Proposed Solution – Network Architecture</a:t>
            </a:r>
            <a:endParaRPr kumimoji="0" lang="en-IN" sz="4400" b="0" i="0" u="none" strike="noStrike" kern="1200" cap="none" spc="0" normalizeH="0" baseline="0" noProof="0" dirty="0" smtClean="0">
              <a:ln>
                <a:noFill/>
              </a:ln>
              <a:solidFill>
                <a:prstClr val="black"/>
              </a:solidFill>
              <a:effectLst/>
              <a:uLnTx/>
              <a:uFillTx/>
              <a:latin typeface="Calibri Light" panose="020F0302020204030204"/>
              <a:ea typeface="+mj-ea"/>
              <a:cs typeface="+mj-cs"/>
            </a:endParaRPr>
          </a:p>
        </p:txBody>
      </p:sp>
      <p:sp>
        <p:nvSpPr>
          <p:cNvPr id="6" name="Content Placeholder 1"/>
          <p:cNvSpPr>
            <a:spLocks noGrp="1"/>
          </p:cNvSpPr>
          <p:nvPr>
            <p:ph sz="quarter" idx="14"/>
          </p:nvPr>
        </p:nvSpPr>
        <p:spPr>
          <a:xfrm>
            <a:off x="6377038" y="660557"/>
            <a:ext cx="5365306" cy="4568148"/>
          </a:xfrm>
          <a:solidFill>
            <a:schemeClr val="tx2">
              <a:lumMod val="20000"/>
              <a:lumOff val="80000"/>
            </a:schemeClr>
          </a:solidFill>
        </p:spPr>
        <p:txBody>
          <a:bodyPr>
            <a:noAutofit/>
          </a:bodyPr>
          <a:lstStyle/>
          <a:p>
            <a:pPr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First stage classifier – Six layer networks</a:t>
            </a:r>
          </a:p>
          <a:p>
            <a:pPr lvl="1"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Layer 1 – Inception layer</a:t>
            </a:r>
          </a:p>
          <a:p>
            <a:pPr lvl="1"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Followed by max pooling (2,2) and Batch normalization</a:t>
            </a:r>
          </a:p>
          <a:p>
            <a:pPr lvl="1"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Layer 2 – Inception layer</a:t>
            </a:r>
          </a:p>
          <a:p>
            <a:pPr lvl="1" latinLnBrk="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Followed by max pooling </a:t>
            </a:r>
            <a:r>
              <a:rPr lang="en-IN" sz="1600" dirty="0" smtClean="0">
                <a:latin typeface="Times New Roman" panose="02020603050405020304" pitchFamily="18" charset="0"/>
                <a:cs typeface="Times New Roman" panose="02020603050405020304" pitchFamily="18" charset="0"/>
              </a:rPr>
              <a:t>(4,4) </a:t>
            </a:r>
            <a:r>
              <a:rPr lang="en-IN" sz="1600" dirty="0">
                <a:latin typeface="Times New Roman" panose="02020603050405020304" pitchFamily="18" charset="0"/>
                <a:cs typeface="Times New Roman" panose="02020603050405020304" pitchFamily="18" charset="0"/>
              </a:rPr>
              <a:t>and Batch normalization</a:t>
            </a:r>
          </a:p>
          <a:p>
            <a:pPr lvl="1"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Layer 3 – Convolutional layer, Kernel – 5*5, filters – 128 </a:t>
            </a:r>
          </a:p>
          <a:p>
            <a:pPr lvl="1" latinLnBrk="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Followed by max pooling (2,2) and Batch </a:t>
            </a:r>
            <a:r>
              <a:rPr lang="en-IN" sz="1600" dirty="0" smtClean="0">
                <a:latin typeface="Times New Roman" panose="02020603050405020304" pitchFamily="18" charset="0"/>
                <a:cs typeface="Times New Roman" panose="02020603050405020304" pitchFamily="18" charset="0"/>
              </a:rPr>
              <a:t>normalization</a:t>
            </a:r>
          </a:p>
          <a:p>
            <a:pPr lvl="1"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Layer 4 – Dense layer – output nodes 80</a:t>
            </a:r>
          </a:p>
          <a:p>
            <a:pPr lvl="1"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Followed by Dropout (0.2)</a:t>
            </a:r>
          </a:p>
          <a:p>
            <a:pPr lvl="1"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Layer 5 – Dense </a:t>
            </a:r>
            <a:r>
              <a:rPr lang="en-IN" sz="1600" dirty="0">
                <a:latin typeface="Times New Roman" panose="02020603050405020304" pitchFamily="18" charset="0"/>
                <a:cs typeface="Times New Roman" panose="02020603050405020304" pitchFamily="18" charset="0"/>
              </a:rPr>
              <a:t>layer – output nodes 80 </a:t>
            </a:r>
            <a:endParaRPr lang="en-IN" sz="1600" dirty="0" smtClean="0">
              <a:latin typeface="Times New Roman" panose="02020603050405020304" pitchFamily="18" charset="0"/>
              <a:cs typeface="Times New Roman" panose="02020603050405020304" pitchFamily="18" charset="0"/>
            </a:endParaRPr>
          </a:p>
          <a:p>
            <a:pPr lvl="1"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Layer 6 – Output layer </a:t>
            </a:r>
            <a:r>
              <a:rPr lang="en-IN" sz="1600" dirty="0">
                <a:latin typeface="Times New Roman" panose="02020603050405020304" pitchFamily="18" charset="0"/>
                <a:cs typeface="Times New Roman" panose="02020603050405020304" pitchFamily="18" charset="0"/>
              </a:rPr>
              <a:t>– output nodes </a:t>
            </a:r>
            <a:r>
              <a:rPr lang="en-IN" sz="1600" dirty="0" smtClean="0">
                <a:latin typeface="Times New Roman" panose="02020603050405020304" pitchFamily="18" charset="0"/>
                <a:cs typeface="Times New Roman" panose="02020603050405020304" pitchFamily="18" charset="0"/>
              </a:rPr>
              <a:t>8.</a:t>
            </a:r>
          </a:p>
          <a:p>
            <a:pPr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Inception Layer – Different kernel sizes.</a:t>
            </a:r>
          </a:p>
          <a:p>
            <a:pPr lvl="1"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3 different kernels with 16 filters each</a:t>
            </a:r>
          </a:p>
          <a:p>
            <a:pPr lvl="2"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Kernel 1 – 3*11, Kernel 2 – 5*21, Kernel 3 – 9*9.</a:t>
            </a:r>
          </a:p>
          <a:p>
            <a:pPr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We used horizontal filters (height &lt; width) as the gradient variations are more in that direction.</a:t>
            </a:r>
          </a:p>
        </p:txBody>
      </p:sp>
      <p:grpSp>
        <p:nvGrpSpPr>
          <p:cNvPr id="2" name="Group 1"/>
          <p:cNvGrpSpPr/>
          <p:nvPr/>
        </p:nvGrpSpPr>
        <p:grpSpPr>
          <a:xfrm>
            <a:off x="376844" y="657597"/>
            <a:ext cx="6121422" cy="6200404"/>
            <a:chOff x="376844" y="665909"/>
            <a:chExt cx="6121422" cy="6248203"/>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6705" y="665909"/>
              <a:ext cx="4365357" cy="6192091"/>
            </a:xfrm>
            <a:prstGeom prst="rect">
              <a:avLst/>
            </a:prstGeom>
          </p:spPr>
        </p:pic>
        <p:sp>
          <p:nvSpPr>
            <p:cNvPr id="3" name="Oval 2"/>
            <p:cNvSpPr/>
            <p:nvPr/>
          </p:nvSpPr>
          <p:spPr>
            <a:xfrm>
              <a:off x="465513" y="868375"/>
              <a:ext cx="4779818" cy="553101"/>
            </a:xfrm>
            <a:prstGeom prst="ellipse">
              <a:avLst/>
            </a:prstGeom>
            <a:noFill/>
            <a:ln>
              <a:solidFill>
                <a:srgbClr val="40EC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p:cNvSpPr/>
            <p:nvPr/>
          </p:nvSpPr>
          <p:spPr>
            <a:xfrm>
              <a:off x="376844" y="2350811"/>
              <a:ext cx="4779818" cy="553101"/>
            </a:xfrm>
            <a:prstGeom prst="ellipse">
              <a:avLst/>
            </a:prstGeom>
            <a:noFill/>
            <a:ln>
              <a:solidFill>
                <a:srgbClr val="40EC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p:cNvSpPr txBox="1"/>
            <p:nvPr/>
          </p:nvSpPr>
          <p:spPr>
            <a:xfrm>
              <a:off x="4979902" y="1817577"/>
              <a:ext cx="1518364" cy="279134"/>
            </a:xfrm>
            <a:prstGeom prst="rect">
              <a:avLst/>
            </a:prstGeom>
            <a:noFill/>
          </p:spPr>
          <p:txBody>
            <a:bodyPr wrap="none" rtlCol="0">
              <a:spAutoFit/>
            </a:bodyPr>
            <a:lstStyle/>
            <a:p>
              <a:r>
                <a:rPr lang="en-IN" sz="1200" b="1" dirty="0" smtClean="0">
                  <a:latin typeface="Times New Roman" panose="02020603050405020304" pitchFamily="18" charset="0"/>
                  <a:cs typeface="Times New Roman" panose="02020603050405020304" pitchFamily="18" charset="0"/>
                </a:rPr>
                <a:t>Inception Layers [3]</a:t>
              </a:r>
              <a:endParaRPr lang="en-IN" sz="1200" b="1" dirty="0">
                <a:latin typeface="Times New Roman" panose="02020603050405020304" pitchFamily="18" charset="0"/>
                <a:cs typeface="Times New Roman" panose="02020603050405020304" pitchFamily="18" charset="0"/>
              </a:endParaRPr>
            </a:p>
          </p:txBody>
        </p:sp>
        <p:cxnSp>
          <p:nvCxnSpPr>
            <p:cNvPr id="10" name="Straight Arrow Connector 9"/>
            <p:cNvCxnSpPr>
              <a:stCxn id="3" idx="5"/>
            </p:cNvCxnSpPr>
            <p:nvPr/>
          </p:nvCxnSpPr>
          <p:spPr>
            <a:xfrm>
              <a:off x="4545343" y="1340476"/>
              <a:ext cx="611319" cy="4935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7"/>
            </p:cNvCxnSpPr>
            <p:nvPr/>
          </p:nvCxnSpPr>
          <p:spPr>
            <a:xfrm flipV="1">
              <a:off x="4456674" y="2090310"/>
              <a:ext cx="699988" cy="3415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1795549" y="3940233"/>
              <a:ext cx="2019993" cy="374072"/>
            </a:xfrm>
            <a:prstGeom prst="ellipse">
              <a:avLst/>
            </a:prstGeom>
            <a:noFill/>
            <a:ln>
              <a:solidFill>
                <a:srgbClr val="40EC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p:cNvSpPr txBox="1"/>
            <p:nvPr/>
          </p:nvSpPr>
          <p:spPr>
            <a:xfrm>
              <a:off x="4796444" y="3988769"/>
              <a:ext cx="1548822" cy="279134"/>
            </a:xfrm>
            <a:prstGeom prst="rect">
              <a:avLst/>
            </a:prstGeom>
            <a:noFill/>
          </p:spPr>
          <p:txBody>
            <a:bodyPr wrap="none" rtlCol="0">
              <a:spAutoFit/>
            </a:bodyPr>
            <a:lstStyle/>
            <a:p>
              <a:r>
                <a:rPr lang="en-IN" sz="1200" b="1" dirty="0" smtClean="0">
                  <a:latin typeface="Times New Roman" panose="02020603050405020304" pitchFamily="18" charset="0"/>
                  <a:cs typeface="Times New Roman" panose="02020603050405020304" pitchFamily="18" charset="0"/>
                </a:rPr>
                <a:t>Convolutional Layer</a:t>
              </a:r>
              <a:endParaRPr lang="en-IN" sz="1200" b="1" dirty="0">
                <a:latin typeface="Times New Roman" panose="02020603050405020304" pitchFamily="18" charset="0"/>
                <a:cs typeface="Times New Roman" panose="02020603050405020304" pitchFamily="18" charset="0"/>
              </a:endParaRPr>
            </a:p>
          </p:txBody>
        </p:sp>
        <p:cxnSp>
          <p:nvCxnSpPr>
            <p:cNvPr id="21" name="Straight Arrow Connector 20"/>
            <p:cNvCxnSpPr>
              <a:stCxn id="18" idx="6"/>
              <a:endCxn id="19" idx="1"/>
            </p:cNvCxnSpPr>
            <p:nvPr/>
          </p:nvCxnSpPr>
          <p:spPr>
            <a:xfrm>
              <a:off x="3815542" y="4127269"/>
              <a:ext cx="980902" cy="10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2011681" y="5432368"/>
              <a:ext cx="1620982" cy="374072"/>
            </a:xfrm>
            <a:prstGeom prst="ellipse">
              <a:avLst/>
            </a:prstGeom>
            <a:noFill/>
            <a:ln>
              <a:solidFill>
                <a:srgbClr val="40EC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p:cNvSpPr/>
            <p:nvPr/>
          </p:nvSpPr>
          <p:spPr>
            <a:xfrm>
              <a:off x="2011681" y="6178436"/>
              <a:ext cx="1620982" cy="363680"/>
            </a:xfrm>
            <a:prstGeom prst="ellipse">
              <a:avLst/>
            </a:prstGeom>
            <a:noFill/>
            <a:ln>
              <a:solidFill>
                <a:srgbClr val="40EC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p:cNvSpPr/>
            <p:nvPr/>
          </p:nvSpPr>
          <p:spPr>
            <a:xfrm>
              <a:off x="2011681" y="6550432"/>
              <a:ext cx="1620982" cy="363680"/>
            </a:xfrm>
            <a:prstGeom prst="ellipse">
              <a:avLst/>
            </a:prstGeom>
            <a:noFill/>
            <a:ln>
              <a:solidFill>
                <a:srgbClr val="40EC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p:cNvSpPr txBox="1"/>
            <p:nvPr/>
          </p:nvSpPr>
          <p:spPr>
            <a:xfrm>
              <a:off x="4596068" y="5747307"/>
              <a:ext cx="1758815" cy="279134"/>
            </a:xfrm>
            <a:prstGeom prst="rect">
              <a:avLst/>
            </a:prstGeom>
            <a:noFill/>
          </p:spPr>
          <p:txBody>
            <a:bodyPr wrap="none" rtlCol="0">
              <a:spAutoFit/>
            </a:bodyPr>
            <a:lstStyle/>
            <a:p>
              <a:r>
                <a:rPr lang="en-IN" sz="1200" b="1" dirty="0" smtClean="0">
                  <a:latin typeface="Times New Roman" panose="02020603050405020304" pitchFamily="18" charset="0"/>
                  <a:cs typeface="Times New Roman" panose="02020603050405020304" pitchFamily="18" charset="0"/>
                </a:rPr>
                <a:t>Fully Connected Layers</a:t>
              </a:r>
              <a:endParaRPr lang="en-IN" sz="1200" b="1" dirty="0">
                <a:latin typeface="Times New Roman" panose="02020603050405020304" pitchFamily="18" charset="0"/>
                <a:cs typeface="Times New Roman" panose="02020603050405020304" pitchFamily="18" charset="0"/>
              </a:endParaRPr>
            </a:p>
          </p:txBody>
        </p:sp>
        <p:cxnSp>
          <p:nvCxnSpPr>
            <p:cNvPr id="27" name="Straight Arrow Connector 26"/>
            <p:cNvCxnSpPr>
              <a:stCxn id="22" idx="6"/>
            </p:cNvCxnSpPr>
            <p:nvPr/>
          </p:nvCxnSpPr>
          <p:spPr>
            <a:xfrm>
              <a:off x="3632663" y="5619404"/>
              <a:ext cx="1022464" cy="1870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3" idx="6"/>
            </p:cNvCxnSpPr>
            <p:nvPr/>
          </p:nvCxnSpPr>
          <p:spPr>
            <a:xfrm flipV="1">
              <a:off x="3632663" y="6024306"/>
              <a:ext cx="1022464" cy="3359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4759165" y="6581176"/>
              <a:ext cx="1095172" cy="279134"/>
            </a:xfrm>
            <a:prstGeom prst="rect">
              <a:avLst/>
            </a:prstGeom>
            <a:noFill/>
          </p:spPr>
          <p:txBody>
            <a:bodyPr wrap="none" rtlCol="0">
              <a:spAutoFit/>
            </a:bodyPr>
            <a:lstStyle/>
            <a:p>
              <a:r>
                <a:rPr lang="en-IN" sz="1200" b="1" dirty="0" smtClean="0">
                  <a:latin typeface="Times New Roman" panose="02020603050405020304" pitchFamily="18" charset="0"/>
                  <a:cs typeface="Times New Roman" panose="02020603050405020304" pitchFamily="18" charset="0"/>
                </a:rPr>
                <a:t>Output Layer</a:t>
              </a:r>
              <a:endParaRPr lang="en-IN" sz="1200" b="1" dirty="0">
                <a:latin typeface="Times New Roman" panose="02020603050405020304" pitchFamily="18" charset="0"/>
                <a:cs typeface="Times New Roman" panose="02020603050405020304" pitchFamily="18" charset="0"/>
              </a:endParaRPr>
            </a:p>
          </p:txBody>
        </p:sp>
        <p:cxnSp>
          <p:nvCxnSpPr>
            <p:cNvPr id="36" name="Straight Arrow Connector 35"/>
            <p:cNvCxnSpPr>
              <a:stCxn id="24" idx="6"/>
              <a:endCxn id="34" idx="1"/>
            </p:cNvCxnSpPr>
            <p:nvPr/>
          </p:nvCxnSpPr>
          <p:spPr>
            <a:xfrm flipV="1">
              <a:off x="3632663" y="6720744"/>
              <a:ext cx="1126502" cy="115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p:cNvSpPr txBox="1"/>
          <p:nvPr/>
        </p:nvSpPr>
        <p:spPr>
          <a:xfrm>
            <a:off x="6550429" y="6542116"/>
            <a:ext cx="5392346" cy="246221"/>
          </a:xfrm>
          <a:prstGeom prst="rect">
            <a:avLst/>
          </a:prstGeom>
          <a:noFill/>
          <a:ln>
            <a:solidFill>
              <a:schemeClr val="bg1"/>
            </a:solidFill>
          </a:ln>
        </p:spPr>
        <p:txBody>
          <a:bodyPr wrap="square" rtlCol="0">
            <a:spAutoFit/>
          </a:bodyPr>
          <a:lstStyle/>
          <a:p>
            <a:r>
              <a:rPr lang="en-IN" sz="1000" dirty="0" smtClean="0">
                <a:latin typeface="Times New Roman" panose="02020603050405020304" pitchFamily="18" charset="0"/>
                <a:cs typeface="Times New Roman" panose="02020603050405020304" pitchFamily="18" charset="0"/>
              </a:rPr>
              <a:t>[3] </a:t>
            </a:r>
            <a:r>
              <a:rPr lang="en-IN" sz="1000" dirty="0">
                <a:latin typeface="Times New Roman" panose="02020603050405020304" pitchFamily="18" charset="0"/>
                <a:cs typeface="Times New Roman" panose="02020603050405020304" pitchFamily="18" charset="0"/>
              </a:rPr>
              <a:t>C. </a:t>
            </a:r>
            <a:r>
              <a:rPr lang="en-IN" sz="1000" dirty="0" err="1">
                <a:latin typeface="Times New Roman" panose="02020603050405020304" pitchFamily="18" charset="0"/>
                <a:cs typeface="Times New Roman" panose="02020603050405020304" pitchFamily="18" charset="0"/>
              </a:rPr>
              <a:t>Szegedy</a:t>
            </a:r>
            <a:r>
              <a:rPr lang="en-IN" sz="1000" dirty="0">
                <a:latin typeface="Times New Roman" panose="02020603050405020304" pitchFamily="18" charset="0"/>
                <a:cs typeface="Times New Roman" panose="02020603050405020304" pitchFamily="18" charset="0"/>
              </a:rPr>
              <a:t> </a:t>
            </a:r>
            <a:r>
              <a:rPr lang="en-IN" sz="1000" i="1" dirty="0">
                <a:latin typeface="Times New Roman" panose="02020603050405020304" pitchFamily="18" charset="0"/>
                <a:cs typeface="Times New Roman" panose="02020603050405020304" pitchFamily="18" charset="0"/>
              </a:rPr>
              <a:t>et al</a:t>
            </a:r>
            <a:r>
              <a:rPr lang="en-IN" sz="1000" dirty="0">
                <a:latin typeface="Times New Roman" panose="02020603050405020304" pitchFamily="18" charset="0"/>
                <a:cs typeface="Times New Roman" panose="02020603050405020304" pitchFamily="18" charset="0"/>
              </a:rPr>
              <a:t>., "Going deeper with convolutions," </a:t>
            </a:r>
            <a:r>
              <a:rPr lang="en-IN" sz="1000" i="1" dirty="0">
                <a:latin typeface="Times New Roman" panose="02020603050405020304" pitchFamily="18" charset="0"/>
                <a:cs typeface="Times New Roman" panose="02020603050405020304" pitchFamily="18" charset="0"/>
              </a:rPr>
              <a:t>2015 IEEE </a:t>
            </a:r>
            <a:r>
              <a:rPr lang="en-IN" sz="1000" i="1" dirty="0" smtClean="0">
                <a:latin typeface="Times New Roman" panose="02020603050405020304" pitchFamily="18" charset="0"/>
                <a:cs typeface="Times New Roman" panose="02020603050405020304" pitchFamily="18" charset="0"/>
              </a:rPr>
              <a:t>CVPR</a:t>
            </a:r>
            <a:r>
              <a:rPr lang="en-IN" sz="1000" dirty="0" smtClean="0">
                <a:latin typeface="Times New Roman" panose="02020603050405020304" pitchFamily="18" charset="0"/>
                <a:cs typeface="Times New Roman" panose="02020603050405020304" pitchFamily="18" charset="0"/>
              </a:rPr>
              <a:t>, </a:t>
            </a:r>
            <a:r>
              <a:rPr lang="en-IN" sz="1000" dirty="0">
                <a:latin typeface="Times New Roman" panose="02020603050405020304" pitchFamily="18" charset="0"/>
                <a:cs typeface="Times New Roman" panose="02020603050405020304" pitchFamily="18" charset="0"/>
              </a:rPr>
              <a:t>2015</a:t>
            </a:r>
          </a:p>
        </p:txBody>
      </p:sp>
      <p:sp>
        <p:nvSpPr>
          <p:cNvPr id="26" name="Content Placeholder 1"/>
          <p:cNvSpPr txBox="1">
            <a:spLocks/>
          </p:cNvSpPr>
          <p:nvPr/>
        </p:nvSpPr>
        <p:spPr>
          <a:xfrm>
            <a:off x="6377038" y="5327254"/>
            <a:ext cx="5365306" cy="1117104"/>
          </a:xfrm>
          <a:prstGeom prst="rect">
            <a:avLst/>
          </a:prstGeom>
          <a:solidFill>
            <a:schemeClr val="tx2">
              <a:lumMod val="20000"/>
              <a:lumOff val="80000"/>
            </a:schemeClr>
          </a:solidFill>
        </p:spPr>
        <p:txBody>
          <a:bodyPr vert="horz" lIns="0" tIns="39832" rIns="79659" bIns="39832" rtlCol="0">
            <a:noAutofit/>
          </a:bodyPr>
          <a:lstStyle>
            <a:lvl1pPr marL="199164" indent="-199164" algn="l" defTabSz="914400" rtl="0" eaLnBrk="1" latinLnBrk="1" hangingPunct="1">
              <a:lnSpc>
                <a:spcPct val="100000"/>
              </a:lnSpc>
              <a:spcBef>
                <a:spcPts val="328"/>
              </a:spcBef>
              <a:spcAft>
                <a:spcPts val="0"/>
              </a:spcAft>
              <a:buClr>
                <a:schemeClr val="accent1"/>
              </a:buClr>
              <a:buSzPct val="100000"/>
              <a:buFont typeface="Wingdings" pitchFamily="2" charset="2"/>
              <a:buChar char="§"/>
              <a:defRPr sz="1500" kern="1200">
                <a:solidFill>
                  <a:schemeClr val="tx1"/>
                </a:solidFill>
                <a:latin typeface="+mn-ea"/>
                <a:ea typeface="+mn-ea"/>
                <a:cs typeface="+mn-cs"/>
              </a:defRPr>
            </a:lvl1pPr>
            <a:lvl2pPr marL="398323" indent="-199164" algn="l" defTabSz="914400" rtl="0" eaLnBrk="1" latinLnBrk="1" hangingPunct="1">
              <a:lnSpc>
                <a:spcPct val="100000"/>
              </a:lnSpc>
              <a:spcBef>
                <a:spcPts val="328"/>
              </a:spcBef>
              <a:spcAft>
                <a:spcPts val="0"/>
              </a:spcAft>
              <a:buClr>
                <a:schemeClr val="tx1">
                  <a:lumMod val="50000"/>
                  <a:lumOff val="50000"/>
                </a:schemeClr>
              </a:buClr>
              <a:buSzPct val="100000"/>
              <a:buFont typeface="Arial" pitchFamily="34" charset="0"/>
              <a:buChar char="-"/>
              <a:defRPr lang="en-US" altLang="en-US" sz="1500" kern="1200" dirty="0" smtClean="0">
                <a:solidFill>
                  <a:schemeClr val="tx1"/>
                </a:solidFill>
                <a:latin typeface="Arial" pitchFamily="34" charset="0"/>
                <a:ea typeface="+mn-ea"/>
                <a:cs typeface="Arial" pitchFamily="34" charset="0"/>
              </a:defRPr>
            </a:lvl2pPr>
            <a:lvl3pPr marL="597485" indent="-199164" algn="l" defTabSz="914400" rtl="0" eaLnBrk="1" latinLnBrk="1" hangingPunct="1">
              <a:lnSpc>
                <a:spcPct val="100000"/>
              </a:lnSpc>
              <a:spcBef>
                <a:spcPts val="328"/>
              </a:spcBef>
              <a:spcAft>
                <a:spcPts val="0"/>
              </a:spcAft>
              <a:buClr>
                <a:schemeClr val="accent1"/>
              </a:buClr>
              <a:buFont typeface="Arial" pitchFamily="34" charset="0"/>
              <a:buChar char="•"/>
              <a:defRPr sz="1500" kern="1200">
                <a:solidFill>
                  <a:schemeClr val="tx1"/>
                </a:solidFill>
                <a:latin typeface="+mn-ea"/>
                <a:ea typeface="+mn-ea"/>
                <a:cs typeface="+mn-cs"/>
              </a:defRPr>
            </a:lvl3pPr>
            <a:lvl4pPr marL="796648" indent="-199164" algn="l" defTabSz="914400" rtl="0" eaLnBrk="1" latinLnBrk="1" hangingPunct="1">
              <a:lnSpc>
                <a:spcPct val="100000"/>
              </a:lnSpc>
              <a:spcBef>
                <a:spcPts val="328"/>
              </a:spcBef>
              <a:spcAft>
                <a:spcPts val="0"/>
              </a:spcAft>
              <a:buClr>
                <a:schemeClr val="tx1">
                  <a:lumMod val="50000"/>
                  <a:lumOff val="50000"/>
                </a:schemeClr>
              </a:buClr>
              <a:buFont typeface="Wingdings" pitchFamily="2" charset="2"/>
              <a:buChar char="§"/>
              <a:defRPr sz="1500" kern="1200">
                <a:solidFill>
                  <a:schemeClr val="tx1"/>
                </a:solidFill>
                <a:latin typeface="+mn-ea"/>
                <a:ea typeface="+mn-ea"/>
                <a:cs typeface="+mn-cs"/>
              </a:defRPr>
            </a:lvl4pPr>
            <a:lvl5pPr marL="995809" indent="-199164" algn="l" defTabSz="914400" rtl="0" eaLnBrk="1" latinLnBrk="1" hangingPunct="1">
              <a:lnSpc>
                <a:spcPct val="100000"/>
              </a:lnSpc>
              <a:spcBef>
                <a:spcPts val="328"/>
              </a:spcBef>
              <a:spcAft>
                <a:spcPts val="0"/>
              </a:spcAft>
              <a:buClr>
                <a:schemeClr val="tx1">
                  <a:lumMod val="50000"/>
                  <a:lumOff val="50000"/>
                </a:schemeClr>
              </a:buClr>
              <a:buFont typeface="Arial" pitchFamily="34" charset="0"/>
              <a:buChar char="•"/>
              <a:defRPr sz="1500" kern="1200">
                <a:solidFill>
                  <a:schemeClr val="tx1"/>
                </a:solidFill>
                <a:latin typeface="+mn-ea"/>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Stage 2 classifiers differences compared to Stage 1</a:t>
            </a:r>
          </a:p>
          <a:p>
            <a:pPr lvl="1"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Instead of 16 filters we use 48 filters for each of the kernels in Inception layer.</a:t>
            </a:r>
          </a:p>
          <a:p>
            <a:pPr lvl="1"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The output nodes are either 2 or 3 instead of 8.</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8867094"/>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573111" y="983922"/>
            <a:ext cx="5527965" cy="2831618"/>
          </a:xfrm>
          <a:solidFill>
            <a:schemeClr val="tx2">
              <a:lumMod val="20000"/>
              <a:lumOff val="80000"/>
            </a:schemeClr>
          </a:solidFill>
        </p:spPr>
        <p:txBody>
          <a:bodyPr>
            <a:noAutofit/>
          </a:bodyPr>
          <a:lstStyle/>
          <a:p>
            <a:pPr latinLnBrk="0">
              <a:buFont typeface="Wingdings" panose="05000000000000000000" pitchFamily="2" charset="2"/>
              <a:buChar char="Ø"/>
            </a:pPr>
            <a:r>
              <a:rPr lang="en-IN" altLang="ko-KR" sz="1600" dirty="0" smtClean="0">
                <a:latin typeface="Times New Roman" panose="02020603050405020304" pitchFamily="18" charset="0"/>
                <a:cs typeface="Times New Roman" panose="02020603050405020304" pitchFamily="18" charset="0"/>
              </a:rPr>
              <a:t>Each network (Stage 1, Stage 2_1 (2/3) and Stage 2_2 (8/9/10)) are trained independently with </a:t>
            </a:r>
            <a:r>
              <a:rPr lang="en-IN" sz="1600" dirty="0" smtClean="0">
                <a:latin typeface="Times New Roman" panose="02020603050405020304" pitchFamily="18" charset="0"/>
                <a:cs typeface="Times New Roman" panose="02020603050405020304" pitchFamily="18" charset="0"/>
              </a:rPr>
              <a:t>50 – 50 split. </a:t>
            </a:r>
          </a:p>
          <a:p>
            <a:pPr latinLnBrk="0">
              <a:buFont typeface="Wingdings" panose="05000000000000000000" pitchFamily="2" charset="2"/>
              <a:buChar char="Ø"/>
            </a:pPr>
            <a:r>
              <a:rPr lang="en-IN" altLang="ko-KR" sz="1600" dirty="0" smtClean="0">
                <a:latin typeface="Times New Roman" panose="02020603050405020304" pitchFamily="18" charset="0"/>
                <a:cs typeface="Times New Roman" panose="02020603050405020304" pitchFamily="18" charset="0"/>
              </a:rPr>
              <a:t>The </a:t>
            </a:r>
            <a:r>
              <a:rPr lang="en-IN" sz="1600" dirty="0" smtClean="0">
                <a:latin typeface="Times New Roman" panose="02020603050405020304" pitchFamily="18" charset="0"/>
                <a:cs typeface="Times New Roman" panose="02020603050405020304" pitchFamily="18" charset="0"/>
              </a:rPr>
              <a:t>table </a:t>
            </a:r>
            <a:r>
              <a:rPr lang="en-IN" sz="1600" dirty="0">
                <a:latin typeface="Times New Roman" panose="02020603050405020304" pitchFamily="18" charset="0"/>
                <a:cs typeface="Times New Roman" panose="02020603050405020304" pitchFamily="18" charset="0"/>
              </a:rPr>
              <a:t>provides the </a:t>
            </a:r>
            <a:r>
              <a:rPr lang="en-IN" sz="1600" dirty="0" smtClean="0">
                <a:latin typeface="Times New Roman" panose="02020603050405020304" pitchFamily="18" charset="0"/>
                <a:cs typeface="Times New Roman" panose="02020603050405020304" pitchFamily="18" charset="0"/>
              </a:rPr>
              <a:t>classification accuracy.</a:t>
            </a:r>
          </a:p>
          <a:p>
            <a:pPr lvl="1" latinLnBrk="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Entire data corresponds to (Training + Validation</a:t>
            </a:r>
            <a:r>
              <a:rPr lang="en-IN" sz="1600" dirty="0" smtClean="0">
                <a:latin typeface="Times New Roman" panose="02020603050405020304" pitchFamily="18" charset="0"/>
                <a:cs typeface="Times New Roman" panose="02020603050405020304" pitchFamily="18" charset="0"/>
              </a:rPr>
              <a:t>).</a:t>
            </a:r>
          </a:p>
          <a:p>
            <a:pPr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For the proposed solution we obtain validation accuracy conservatively by assuming training accuracy of 100%</a:t>
            </a:r>
          </a:p>
          <a:p>
            <a:pPr lvl="1"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Validation Accuracy = </a:t>
            </a:r>
            <a:r>
              <a:rPr lang="en-IN" altLang="ko-KR" sz="1600" dirty="0">
                <a:latin typeface="Times New Roman" panose="02020603050405020304" pitchFamily="18" charset="0"/>
                <a:cs typeface="Times New Roman" panose="02020603050405020304" pitchFamily="18" charset="0"/>
              </a:rPr>
              <a:t>(2*Entire Dataset Accuracy) - </a:t>
            </a:r>
            <a:r>
              <a:rPr lang="en-IN" altLang="ko-KR" sz="1600" dirty="0" smtClean="0">
                <a:latin typeface="Times New Roman" panose="02020603050405020304" pitchFamily="18" charset="0"/>
                <a:cs typeface="Times New Roman" panose="02020603050405020304" pitchFamily="18" charset="0"/>
              </a:rPr>
              <a:t>100</a:t>
            </a:r>
            <a:r>
              <a:rPr lang="en-IN" sz="1600" dirty="0" smtClean="0">
                <a:latin typeface="Times New Roman" panose="02020603050405020304" pitchFamily="18" charset="0"/>
                <a:cs typeface="Times New Roman" panose="02020603050405020304" pitchFamily="18" charset="0"/>
              </a:rPr>
              <a:t>. </a:t>
            </a:r>
          </a:p>
          <a:p>
            <a:pPr lvl="2"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Assumptions</a:t>
            </a:r>
          </a:p>
          <a:p>
            <a:pPr lvl="3" latinLnBrk="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T</a:t>
            </a:r>
            <a:r>
              <a:rPr lang="en-IN" sz="1600" dirty="0" smtClean="0">
                <a:latin typeface="Times New Roman" panose="02020603050405020304" pitchFamily="18" charset="0"/>
                <a:cs typeface="Times New Roman" panose="02020603050405020304" pitchFamily="18" charset="0"/>
              </a:rPr>
              <a:t>raining accuracy = 100%.</a:t>
            </a:r>
          </a:p>
          <a:p>
            <a:pPr lvl="3"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Training – Validation is 50 – 50.</a:t>
            </a:r>
          </a:p>
        </p:txBody>
      </p:sp>
      <p:sp>
        <p:nvSpPr>
          <p:cNvPr id="5" name="Title 4"/>
          <p:cNvSpPr txBox="1">
            <a:spLocks/>
          </p:cNvSpPr>
          <p:nvPr/>
        </p:nvSpPr>
        <p:spPr>
          <a:xfrm>
            <a:off x="134946" y="111882"/>
            <a:ext cx="10916531" cy="5087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1" hangingPunct="1">
              <a:lnSpc>
                <a:spcPct val="90000"/>
              </a:lnSpc>
              <a:spcBef>
                <a:spcPct val="0"/>
              </a:spcBef>
              <a:spcAft>
                <a:spcPts val="0"/>
              </a:spcAft>
              <a:buClrTx/>
              <a:buSzTx/>
              <a:buFontTx/>
              <a:buNone/>
              <a:tabLst/>
              <a:defRPr/>
            </a:pPr>
            <a:r>
              <a:rPr lang="en-US" sz="2670" noProof="0" dirty="0" smtClean="0">
                <a:solidFill>
                  <a:srgbClr val="FFFFFF"/>
                </a:solidFill>
                <a:latin typeface="SamsungOne 800C" panose="020B0906030303020204" pitchFamily="34" charset="0"/>
              </a:rPr>
              <a:t>Results – Accuracy </a:t>
            </a:r>
            <a:endParaRPr kumimoji="0" lang="en-IN" sz="4400" b="0" i="0" u="none" strike="noStrike" kern="1200" cap="none" spc="0" normalizeH="0" baseline="0" noProof="0" dirty="0" smtClean="0">
              <a:ln>
                <a:noFill/>
              </a:ln>
              <a:solidFill>
                <a:prstClr val="black"/>
              </a:solidFill>
              <a:effectLst/>
              <a:uLnTx/>
              <a:uFillTx/>
              <a:latin typeface="Calibri Light" panose="020F0302020204030204"/>
              <a:ea typeface="+mj-ea"/>
              <a:cs typeface="+mj-cs"/>
            </a:endParaRPr>
          </a:p>
        </p:txBody>
      </p:sp>
      <p:graphicFrame>
        <p:nvGraphicFramePr>
          <p:cNvPr id="3" name="Table 2"/>
          <p:cNvGraphicFramePr>
            <a:graphicFrameLocks noGrp="1"/>
          </p:cNvGraphicFramePr>
          <p:nvPr>
            <p:extLst>
              <p:ext uri="{D42A27DB-BD31-4B8C-83A1-F6EECF244321}">
                <p14:modId xmlns:p14="http://schemas.microsoft.com/office/powerpoint/2010/main" val="871742410"/>
              </p:ext>
            </p:extLst>
          </p:nvPr>
        </p:nvGraphicFramePr>
        <p:xfrm>
          <a:off x="1750749" y="4164098"/>
          <a:ext cx="8501150" cy="1854200"/>
        </p:xfrm>
        <a:graphic>
          <a:graphicData uri="http://schemas.openxmlformats.org/drawingml/2006/table">
            <a:tbl>
              <a:tblPr firstRow="1" bandRow="1">
                <a:tableStyleId>{6E25E649-3F16-4E02-A733-19D2CDBF48F0}</a:tableStyleId>
              </a:tblPr>
              <a:tblGrid>
                <a:gridCol w="1214450">
                  <a:extLst>
                    <a:ext uri="{9D8B030D-6E8A-4147-A177-3AD203B41FA5}">
                      <a16:colId xmlns:a16="http://schemas.microsoft.com/office/drawing/2014/main" val="2403661757"/>
                    </a:ext>
                  </a:extLst>
                </a:gridCol>
                <a:gridCol w="1214450">
                  <a:extLst>
                    <a:ext uri="{9D8B030D-6E8A-4147-A177-3AD203B41FA5}">
                      <a16:colId xmlns:a16="http://schemas.microsoft.com/office/drawing/2014/main" val="3098569966"/>
                    </a:ext>
                  </a:extLst>
                </a:gridCol>
                <a:gridCol w="1090619">
                  <a:extLst>
                    <a:ext uri="{9D8B030D-6E8A-4147-A177-3AD203B41FA5}">
                      <a16:colId xmlns:a16="http://schemas.microsoft.com/office/drawing/2014/main" val="3067922136"/>
                    </a:ext>
                  </a:extLst>
                </a:gridCol>
                <a:gridCol w="1338281">
                  <a:extLst>
                    <a:ext uri="{9D8B030D-6E8A-4147-A177-3AD203B41FA5}">
                      <a16:colId xmlns:a16="http://schemas.microsoft.com/office/drawing/2014/main" val="202143825"/>
                    </a:ext>
                  </a:extLst>
                </a:gridCol>
                <a:gridCol w="1214450">
                  <a:extLst>
                    <a:ext uri="{9D8B030D-6E8A-4147-A177-3AD203B41FA5}">
                      <a16:colId xmlns:a16="http://schemas.microsoft.com/office/drawing/2014/main" val="789488122"/>
                    </a:ext>
                  </a:extLst>
                </a:gridCol>
                <a:gridCol w="1104869">
                  <a:extLst>
                    <a:ext uri="{9D8B030D-6E8A-4147-A177-3AD203B41FA5}">
                      <a16:colId xmlns:a16="http://schemas.microsoft.com/office/drawing/2014/main" val="3725959374"/>
                    </a:ext>
                  </a:extLst>
                </a:gridCol>
                <a:gridCol w="1324031">
                  <a:extLst>
                    <a:ext uri="{9D8B030D-6E8A-4147-A177-3AD203B41FA5}">
                      <a16:colId xmlns:a16="http://schemas.microsoft.com/office/drawing/2014/main" val="1470232260"/>
                    </a:ext>
                  </a:extLst>
                </a:gridCol>
              </a:tblGrid>
              <a:tr h="370840">
                <a:tc rowSpan="2">
                  <a:txBody>
                    <a:bodyPr/>
                    <a:lstStyle/>
                    <a:p>
                      <a:pPr algn="ctr" latinLnBrk="0"/>
                      <a:r>
                        <a:rPr lang="en-IN" sz="1600" dirty="0" smtClean="0">
                          <a:latin typeface="Times New Roman" panose="02020603050405020304" pitchFamily="18" charset="0"/>
                          <a:cs typeface="Times New Roman" panose="02020603050405020304" pitchFamily="18" charset="0"/>
                        </a:rPr>
                        <a:t>Sensor</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gridSpan="3">
                  <a:txBody>
                    <a:bodyPr/>
                    <a:lstStyle/>
                    <a:p>
                      <a:pPr algn="ctr" latinLnBrk="0"/>
                      <a:r>
                        <a:rPr lang="en-IN" sz="1600" dirty="0" smtClean="0">
                          <a:latin typeface="Times New Roman" panose="02020603050405020304" pitchFamily="18" charset="0"/>
                          <a:cs typeface="Times New Roman" panose="02020603050405020304" pitchFamily="18" charset="0"/>
                        </a:rPr>
                        <a:t>Entire dataset Accuracy (%)</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endParaRPr lang="en-IN" dirty="0"/>
                    </a:p>
                  </a:txBody>
                  <a:tcPr/>
                </a:tc>
                <a:tc hMerge="1">
                  <a:txBody>
                    <a:bodyPr/>
                    <a:lstStyle/>
                    <a:p>
                      <a:endParaRPr lang="en-IN" dirty="0"/>
                    </a:p>
                  </a:txBody>
                  <a:tcPr/>
                </a:tc>
                <a:tc gridSpan="3">
                  <a:txBody>
                    <a:bodyPr/>
                    <a:lstStyle/>
                    <a:p>
                      <a:pPr algn="ctr" latinLnBrk="0"/>
                      <a:r>
                        <a:rPr lang="en-IN" sz="1600" dirty="0" smtClean="0">
                          <a:latin typeface="Times New Roman" panose="02020603050405020304" pitchFamily="18" charset="0"/>
                          <a:cs typeface="Times New Roman" panose="02020603050405020304" pitchFamily="18" charset="0"/>
                        </a:rPr>
                        <a:t>Validation Accuracy (%)</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endParaRPr lang="en-IN"/>
                    </a:p>
                  </a:txBody>
                  <a:tcPr/>
                </a:tc>
                <a:tc hMerge="1">
                  <a:txBody>
                    <a:bodyPr/>
                    <a:lstStyle/>
                    <a:p>
                      <a:endParaRPr lang="en-IN" dirty="0"/>
                    </a:p>
                  </a:txBody>
                  <a:tcPr/>
                </a:tc>
                <a:extLst>
                  <a:ext uri="{0D108BD9-81ED-4DB2-BD59-A6C34878D82A}">
                    <a16:rowId xmlns:a16="http://schemas.microsoft.com/office/drawing/2014/main" val="12097463"/>
                  </a:ext>
                </a:extLst>
              </a:tr>
              <a:tr h="370840">
                <a:tc vMerge="1">
                  <a:txBody>
                    <a:bodyPr/>
                    <a:lstStyle/>
                    <a:p>
                      <a:endParaRPr lang="en-IN" dirty="0"/>
                    </a:p>
                  </a:txBody>
                  <a:tcPr/>
                </a:tc>
                <a:tc>
                  <a:txBody>
                    <a:bodyPr/>
                    <a:lstStyle/>
                    <a:p>
                      <a:pPr algn="ctr" latinLnBrk="0"/>
                      <a:r>
                        <a:rPr lang="en-IN" sz="1600" dirty="0" smtClean="0">
                          <a:solidFill>
                            <a:schemeClr val="bg1"/>
                          </a:solidFill>
                          <a:latin typeface="Times New Roman" panose="02020603050405020304" pitchFamily="18" charset="0"/>
                          <a:cs typeface="Times New Roman" panose="02020603050405020304" pitchFamily="18" charset="0"/>
                        </a:rPr>
                        <a:t>CNN</a:t>
                      </a:r>
                      <a:endParaRPr lang="en-IN" sz="16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latinLnBrk="0"/>
                      <a:r>
                        <a:rPr lang="en-IN" sz="1600" dirty="0" smtClean="0">
                          <a:solidFill>
                            <a:schemeClr val="bg1"/>
                          </a:solidFill>
                          <a:latin typeface="Times New Roman" panose="02020603050405020304" pitchFamily="18" charset="0"/>
                          <a:cs typeface="Times New Roman" panose="02020603050405020304" pitchFamily="18" charset="0"/>
                        </a:rPr>
                        <a:t>CAE</a:t>
                      </a:r>
                      <a:endParaRPr lang="en-IN" sz="16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latinLnBrk="0"/>
                      <a:r>
                        <a:rPr lang="en-IN" sz="1600" dirty="0" smtClean="0">
                          <a:solidFill>
                            <a:schemeClr val="bg1"/>
                          </a:solidFill>
                          <a:latin typeface="Times New Roman" panose="02020603050405020304" pitchFamily="18" charset="0"/>
                          <a:cs typeface="Times New Roman" panose="02020603050405020304" pitchFamily="18" charset="0"/>
                        </a:rPr>
                        <a:t>Hierarchical</a:t>
                      </a:r>
                      <a:endParaRPr lang="en-IN" sz="16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latinLnBrk="0"/>
                      <a:r>
                        <a:rPr lang="en-IN" sz="1600" dirty="0" smtClean="0">
                          <a:solidFill>
                            <a:schemeClr val="bg1"/>
                          </a:solidFill>
                          <a:latin typeface="Times New Roman" panose="02020603050405020304" pitchFamily="18" charset="0"/>
                          <a:cs typeface="Times New Roman" panose="02020603050405020304" pitchFamily="18" charset="0"/>
                        </a:rPr>
                        <a:t>CNN</a:t>
                      </a:r>
                      <a:endParaRPr lang="en-IN" sz="16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latinLnBrk="0"/>
                      <a:r>
                        <a:rPr lang="en-IN" sz="1600" dirty="0" smtClean="0">
                          <a:solidFill>
                            <a:schemeClr val="bg1"/>
                          </a:solidFill>
                          <a:latin typeface="Times New Roman" panose="02020603050405020304" pitchFamily="18" charset="0"/>
                          <a:cs typeface="Times New Roman" panose="02020603050405020304" pitchFamily="18" charset="0"/>
                        </a:rPr>
                        <a:t>CAE</a:t>
                      </a:r>
                      <a:endParaRPr lang="en-IN" sz="16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latinLnBrk="0"/>
                      <a:r>
                        <a:rPr lang="en-IN" sz="1600" dirty="0" smtClean="0">
                          <a:solidFill>
                            <a:schemeClr val="bg1"/>
                          </a:solidFill>
                          <a:latin typeface="Times New Roman" panose="02020603050405020304" pitchFamily="18" charset="0"/>
                          <a:cs typeface="Times New Roman" panose="02020603050405020304" pitchFamily="18" charset="0"/>
                        </a:rPr>
                        <a:t>Hierarchical</a:t>
                      </a:r>
                      <a:endParaRPr lang="en-IN" sz="16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470074483"/>
                  </a:ext>
                </a:extLst>
              </a:tr>
              <a:tr h="370840">
                <a:tc>
                  <a:txBody>
                    <a:bodyPr/>
                    <a:lstStyle/>
                    <a:p>
                      <a:pPr algn="ctr" latinLnBrk="0"/>
                      <a:r>
                        <a:rPr lang="en-IN" sz="1600" dirty="0" smtClean="0">
                          <a:latin typeface="Times New Roman" panose="02020603050405020304" pitchFamily="18" charset="0"/>
                          <a:cs typeface="Times New Roman" panose="02020603050405020304" pitchFamily="18" charset="0"/>
                        </a:rPr>
                        <a:t>77 GHz</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93</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92.9</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b="1" dirty="0" smtClean="0">
                          <a:latin typeface="Times New Roman" panose="02020603050405020304" pitchFamily="18" charset="0"/>
                          <a:cs typeface="Times New Roman" panose="02020603050405020304" pitchFamily="18" charset="0"/>
                        </a:rPr>
                        <a:t>95.67</a:t>
                      </a:r>
                      <a:endParaRPr lang="en-IN" sz="16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86.11</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85.8</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b="1" dirty="0" smtClean="0">
                          <a:latin typeface="Times New Roman" panose="02020603050405020304" pitchFamily="18" charset="0"/>
                          <a:cs typeface="Times New Roman" panose="02020603050405020304" pitchFamily="18" charset="0"/>
                        </a:rPr>
                        <a:t>91.34</a:t>
                      </a:r>
                      <a:endParaRPr lang="en-IN" sz="16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940987"/>
                  </a:ext>
                </a:extLst>
              </a:tr>
              <a:tr h="370840">
                <a:tc>
                  <a:txBody>
                    <a:bodyPr/>
                    <a:lstStyle/>
                    <a:p>
                      <a:pPr algn="ctr" latinLnBrk="0"/>
                      <a:r>
                        <a:rPr lang="en-IN" sz="1600" dirty="0" smtClean="0">
                          <a:latin typeface="Times New Roman" panose="02020603050405020304" pitchFamily="18" charset="0"/>
                          <a:cs typeface="Times New Roman" panose="02020603050405020304" pitchFamily="18" charset="0"/>
                        </a:rPr>
                        <a:t>24 GHz</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92.27</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90.4</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b="1" dirty="0" smtClean="0">
                          <a:latin typeface="Times New Roman" panose="02020603050405020304" pitchFamily="18" charset="0"/>
                          <a:cs typeface="Times New Roman" panose="02020603050405020304" pitchFamily="18" charset="0"/>
                        </a:rPr>
                        <a:t>94.15</a:t>
                      </a:r>
                      <a:endParaRPr lang="en-IN" sz="16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84.64</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82.86</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b="1" dirty="0" smtClean="0">
                          <a:latin typeface="Times New Roman" panose="02020603050405020304" pitchFamily="18" charset="0"/>
                          <a:cs typeface="Times New Roman" panose="02020603050405020304" pitchFamily="18" charset="0"/>
                        </a:rPr>
                        <a:t>88.3</a:t>
                      </a:r>
                      <a:endParaRPr lang="en-IN" sz="16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0528064"/>
                  </a:ext>
                </a:extLst>
              </a:tr>
              <a:tr h="370840">
                <a:tc>
                  <a:txBody>
                    <a:bodyPr/>
                    <a:lstStyle/>
                    <a:p>
                      <a:pPr algn="ctr" latinLnBrk="0"/>
                      <a:r>
                        <a:rPr lang="en-IN" sz="1600" dirty="0" err="1" smtClean="0">
                          <a:latin typeface="Times New Roman" panose="02020603050405020304" pitchFamily="18" charset="0"/>
                          <a:cs typeface="Times New Roman" panose="02020603050405020304" pitchFamily="18" charset="0"/>
                        </a:rPr>
                        <a:t>Xethru</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91.15</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90.8</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b="1" dirty="0" smtClean="0">
                          <a:latin typeface="Times New Roman" panose="02020603050405020304" pitchFamily="18" charset="0"/>
                          <a:cs typeface="Times New Roman" panose="02020603050405020304" pitchFamily="18" charset="0"/>
                        </a:rPr>
                        <a:t>93.19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82.3</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81.74</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b="1" dirty="0" smtClean="0">
                          <a:latin typeface="Times New Roman" panose="02020603050405020304" pitchFamily="18" charset="0"/>
                          <a:cs typeface="Times New Roman" panose="02020603050405020304" pitchFamily="18" charset="0"/>
                        </a:rPr>
                        <a:t>86.38</a:t>
                      </a:r>
                      <a:endParaRPr lang="en-IN" sz="16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6257091"/>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497663917"/>
              </p:ext>
            </p:extLst>
          </p:nvPr>
        </p:nvGraphicFramePr>
        <p:xfrm>
          <a:off x="6485683" y="1541057"/>
          <a:ext cx="5076312" cy="1961189"/>
        </p:xfrm>
        <a:graphic>
          <a:graphicData uri="http://schemas.openxmlformats.org/drawingml/2006/table">
            <a:tbl>
              <a:tblPr firstRow="1" bandRow="1">
                <a:tableStyleId>{B301B821-A1FF-4177-AEE7-76D212191A09}</a:tableStyleId>
              </a:tblPr>
              <a:tblGrid>
                <a:gridCol w="2538156">
                  <a:extLst>
                    <a:ext uri="{9D8B030D-6E8A-4147-A177-3AD203B41FA5}">
                      <a16:colId xmlns:a16="http://schemas.microsoft.com/office/drawing/2014/main" val="3044769260"/>
                    </a:ext>
                  </a:extLst>
                </a:gridCol>
                <a:gridCol w="2538156">
                  <a:extLst>
                    <a:ext uri="{9D8B030D-6E8A-4147-A177-3AD203B41FA5}">
                      <a16:colId xmlns:a16="http://schemas.microsoft.com/office/drawing/2014/main" val="1535209270"/>
                    </a:ext>
                  </a:extLst>
                </a:gridCol>
              </a:tblGrid>
              <a:tr h="376229">
                <a:tc>
                  <a:txBody>
                    <a:bodyPr/>
                    <a:lstStyle/>
                    <a:p>
                      <a:pPr algn="ctr" latinLnBrk="0"/>
                      <a:r>
                        <a:rPr lang="en-IN" sz="1600" dirty="0" smtClean="0">
                          <a:latin typeface="Times New Roman" panose="02020603050405020304" pitchFamily="18" charset="0"/>
                          <a:cs typeface="Times New Roman" panose="02020603050405020304" pitchFamily="18" charset="0"/>
                        </a:rPr>
                        <a:t>Hyper-parameters</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latinLnBrk="0"/>
                      <a:r>
                        <a:rPr lang="en-IN" sz="1600" dirty="0" smtClean="0">
                          <a:latin typeface="Times New Roman" panose="02020603050405020304" pitchFamily="18" charset="0"/>
                          <a:cs typeface="Times New Roman" panose="02020603050405020304" pitchFamily="18" charset="0"/>
                        </a:rPr>
                        <a:t>Value</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956787118"/>
                  </a:ext>
                </a:extLst>
              </a:tr>
              <a:tr h="281730">
                <a:tc>
                  <a:txBody>
                    <a:bodyPr/>
                    <a:lstStyle/>
                    <a:p>
                      <a:pPr algn="ctr" latinLnBrk="0"/>
                      <a:r>
                        <a:rPr lang="en-IN" sz="1600" dirty="0" smtClean="0">
                          <a:latin typeface="Times New Roman" panose="02020603050405020304" pitchFamily="18" charset="0"/>
                          <a:cs typeface="Times New Roman" panose="02020603050405020304" pitchFamily="18" charset="0"/>
                        </a:rPr>
                        <a:t>Optimizer</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Adam</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9811461"/>
                  </a:ext>
                </a:extLst>
              </a:tr>
              <a:tr h="281730">
                <a:tc>
                  <a:txBody>
                    <a:bodyPr/>
                    <a:lstStyle/>
                    <a:p>
                      <a:pPr algn="ctr" latinLnBrk="0"/>
                      <a:r>
                        <a:rPr lang="en-IN" sz="1600" dirty="0" smtClean="0">
                          <a:latin typeface="Times New Roman" panose="02020603050405020304" pitchFamily="18" charset="0"/>
                          <a:cs typeface="Times New Roman" panose="02020603050405020304" pitchFamily="18" charset="0"/>
                        </a:rPr>
                        <a:t>Batch size</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32</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2693211"/>
                  </a:ext>
                </a:extLst>
              </a:tr>
              <a:tr h="281730">
                <a:tc>
                  <a:txBody>
                    <a:bodyPr/>
                    <a:lstStyle/>
                    <a:p>
                      <a:pPr algn="ctr" latinLnBrk="0"/>
                      <a:r>
                        <a:rPr lang="en-IN" sz="1600" dirty="0" smtClean="0">
                          <a:latin typeface="Times New Roman" panose="02020603050405020304" pitchFamily="18" charset="0"/>
                          <a:cs typeface="Times New Roman" panose="02020603050405020304" pitchFamily="18" charset="0"/>
                        </a:rPr>
                        <a:t>Epochs</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100</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6965611"/>
                  </a:ext>
                </a:extLst>
              </a:tr>
              <a:tr h="281730">
                <a:tc>
                  <a:txBody>
                    <a:bodyPr/>
                    <a:lstStyle/>
                    <a:p>
                      <a:pPr algn="ctr" latinLnBrk="0"/>
                      <a:r>
                        <a:rPr lang="en-IN" sz="1600" dirty="0" smtClean="0">
                          <a:latin typeface="Times New Roman" panose="02020603050405020304" pitchFamily="18" charset="0"/>
                          <a:cs typeface="Times New Roman" panose="02020603050405020304" pitchFamily="18" charset="0"/>
                        </a:rPr>
                        <a:t>Loss function</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Sparse categorical</a:t>
                      </a:r>
                      <a:r>
                        <a:rPr lang="en-IN" sz="1600" baseline="0" dirty="0" smtClean="0">
                          <a:latin typeface="Times New Roman" panose="02020603050405020304" pitchFamily="18" charset="0"/>
                          <a:cs typeface="Times New Roman" panose="02020603050405020304" pitchFamily="18" charset="0"/>
                        </a:rPr>
                        <a:t> </a:t>
                      </a:r>
                      <a:r>
                        <a:rPr lang="en-IN" sz="1600" baseline="0" dirty="0" smtClean="0">
                          <a:latin typeface="Times New Roman" panose="02020603050405020304" pitchFamily="18" charset="0"/>
                          <a:cs typeface="Times New Roman" panose="02020603050405020304" pitchFamily="18" charset="0"/>
                        </a:rPr>
                        <a:t>cross entropy</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9859342"/>
                  </a:ext>
                </a:extLst>
              </a:tr>
            </a:tbl>
          </a:graphicData>
        </a:graphic>
      </p:graphicFrame>
      <p:sp>
        <p:nvSpPr>
          <p:cNvPr id="7" name="Rectangle 6"/>
          <p:cNvSpPr/>
          <p:nvPr/>
        </p:nvSpPr>
        <p:spPr>
          <a:xfrm>
            <a:off x="5268686" y="4563290"/>
            <a:ext cx="1314995" cy="1428881"/>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8" name="Rectangle 7"/>
          <p:cNvSpPr/>
          <p:nvPr/>
        </p:nvSpPr>
        <p:spPr>
          <a:xfrm>
            <a:off x="8936904" y="4563289"/>
            <a:ext cx="1314995" cy="1428881"/>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9" name="Rectangle 8"/>
          <p:cNvSpPr/>
          <p:nvPr/>
        </p:nvSpPr>
        <p:spPr>
          <a:xfrm>
            <a:off x="3237341" y="6108334"/>
            <a:ext cx="5172892" cy="5660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r>
              <a:rPr lang="en-IN" sz="2000" b="1" dirty="0" smtClean="0">
                <a:latin typeface="Times New Roman" panose="02020603050405020304" pitchFamily="18" charset="0"/>
                <a:cs typeface="Times New Roman" panose="02020603050405020304" pitchFamily="18" charset="0"/>
              </a:rPr>
              <a:t>4 </a:t>
            </a:r>
            <a:r>
              <a:rPr lang="en-IN" sz="2000" b="1" dirty="0">
                <a:latin typeface="Times New Roman" panose="02020603050405020304" pitchFamily="18" charset="0"/>
                <a:cs typeface="Times New Roman" panose="02020603050405020304" pitchFamily="18" charset="0"/>
              </a:rPr>
              <a:t>– 5 % improvement in validation </a:t>
            </a:r>
            <a:r>
              <a:rPr lang="en-IN" sz="2000" b="1" dirty="0" smtClean="0">
                <a:latin typeface="Times New Roman" panose="02020603050405020304" pitchFamily="18" charset="0"/>
                <a:cs typeface="Times New Roman" panose="02020603050405020304" pitchFamily="18" charset="0"/>
              </a:rPr>
              <a:t>accuracy</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2808066"/>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623455" y="1248102"/>
            <a:ext cx="4239489" cy="2584235"/>
          </a:xfrm>
          <a:solidFill>
            <a:schemeClr val="tx2">
              <a:lumMod val="20000"/>
              <a:lumOff val="80000"/>
            </a:schemeClr>
          </a:solidFill>
        </p:spPr>
        <p:txBody>
          <a:bodyPr>
            <a:noAutofit/>
          </a:bodyPr>
          <a:lstStyle/>
          <a:p>
            <a:pPr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The combinations used in hierarchical classifier.</a:t>
            </a:r>
          </a:p>
          <a:p>
            <a:pPr lvl="1" latinLnBrk="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S</a:t>
            </a:r>
            <a:r>
              <a:rPr lang="en-IN" sz="1600" dirty="0" smtClean="0">
                <a:latin typeface="Times New Roman" panose="02020603050405020304" pitchFamily="18" charset="0"/>
                <a:cs typeface="Times New Roman" panose="02020603050405020304" pitchFamily="18" charset="0"/>
              </a:rPr>
              <a:t>tage 1, </a:t>
            </a:r>
          </a:p>
          <a:p>
            <a:pPr lvl="1"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Stage 1 followed by Stage 2_1 (2,3), </a:t>
            </a:r>
          </a:p>
          <a:p>
            <a:pPr lvl="1" latinLnBrk="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Stage 1 followed by Stage </a:t>
            </a:r>
            <a:r>
              <a:rPr lang="en-IN" sz="1600" dirty="0" smtClean="0">
                <a:latin typeface="Times New Roman" panose="02020603050405020304" pitchFamily="18" charset="0"/>
                <a:cs typeface="Times New Roman" panose="02020603050405020304" pitchFamily="18" charset="0"/>
              </a:rPr>
              <a:t>2_2 (8,9,10), </a:t>
            </a:r>
          </a:p>
          <a:p>
            <a:pPr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To obtain the Average complexity, we assume one sample of each class and get the average. </a:t>
            </a:r>
          </a:p>
          <a:p>
            <a:pPr lvl="1"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6 samples require stage 1,</a:t>
            </a:r>
          </a:p>
          <a:p>
            <a:pPr lvl="1"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2 samples require (stage 1 + stage 2_1), </a:t>
            </a:r>
          </a:p>
          <a:p>
            <a:pPr lvl="1" latinLnBrk="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3 samples require (</a:t>
            </a:r>
            <a:r>
              <a:rPr lang="en-IN" sz="1600" dirty="0" smtClean="0">
                <a:latin typeface="Times New Roman" panose="02020603050405020304" pitchFamily="18" charset="0"/>
                <a:cs typeface="Times New Roman" panose="02020603050405020304" pitchFamily="18" charset="0"/>
              </a:rPr>
              <a:t>stage 1 + stage 2_2).</a:t>
            </a:r>
          </a:p>
          <a:p>
            <a:pPr lvl="1" latinLnBrk="0">
              <a:buFont typeface="Wingdings" panose="05000000000000000000" pitchFamily="2" charset="2"/>
              <a:buChar char="Ø"/>
            </a:pPr>
            <a:endParaRPr lang="en-IN" sz="1600" dirty="0" smtClean="0">
              <a:latin typeface="Times New Roman" panose="02020603050405020304" pitchFamily="18" charset="0"/>
              <a:cs typeface="Times New Roman" panose="02020603050405020304" pitchFamily="18" charset="0"/>
            </a:endParaRPr>
          </a:p>
        </p:txBody>
      </p:sp>
      <p:sp>
        <p:nvSpPr>
          <p:cNvPr id="5" name="Title 4"/>
          <p:cNvSpPr txBox="1">
            <a:spLocks/>
          </p:cNvSpPr>
          <p:nvPr/>
        </p:nvSpPr>
        <p:spPr>
          <a:xfrm>
            <a:off x="134946" y="111882"/>
            <a:ext cx="10916531" cy="5087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1" hangingPunct="1">
              <a:lnSpc>
                <a:spcPct val="90000"/>
              </a:lnSpc>
              <a:spcBef>
                <a:spcPct val="0"/>
              </a:spcBef>
              <a:spcAft>
                <a:spcPts val="0"/>
              </a:spcAft>
              <a:buClrTx/>
              <a:buSzTx/>
              <a:buFontTx/>
              <a:buNone/>
              <a:tabLst/>
              <a:defRPr/>
            </a:pPr>
            <a:r>
              <a:rPr lang="en-US" sz="2670" noProof="0" dirty="0" smtClean="0">
                <a:solidFill>
                  <a:srgbClr val="FFFFFF"/>
                </a:solidFill>
                <a:latin typeface="SamsungOne 800C" panose="020B0906030303020204" pitchFamily="34" charset="0"/>
              </a:rPr>
              <a:t>Results – Complexity</a:t>
            </a:r>
            <a:endParaRPr kumimoji="0" lang="en-IN" sz="4400" b="0" i="0" u="none" strike="noStrike" kern="1200" cap="none" spc="0" normalizeH="0" baseline="0" noProof="0" dirty="0" smtClean="0">
              <a:ln>
                <a:noFill/>
              </a:ln>
              <a:solidFill>
                <a:prstClr val="black"/>
              </a:solidFill>
              <a:effectLst/>
              <a:uLnTx/>
              <a:uFillTx/>
              <a:latin typeface="Calibri Light" panose="020F0302020204030204"/>
              <a:ea typeface="+mj-ea"/>
              <a:cs typeface="+mj-cs"/>
            </a:endParaRPr>
          </a:p>
        </p:txBody>
      </p:sp>
      <p:graphicFrame>
        <p:nvGraphicFramePr>
          <p:cNvPr id="4" name="Table 3"/>
          <p:cNvGraphicFramePr>
            <a:graphicFrameLocks noGrp="1"/>
          </p:cNvGraphicFramePr>
          <p:nvPr>
            <p:extLst>
              <p:ext uri="{D42A27DB-BD31-4B8C-83A1-F6EECF244321}">
                <p14:modId xmlns:p14="http://schemas.microsoft.com/office/powerpoint/2010/main" val="994456962"/>
              </p:ext>
            </p:extLst>
          </p:nvPr>
        </p:nvGraphicFramePr>
        <p:xfrm>
          <a:off x="1936863" y="4817930"/>
          <a:ext cx="7456520" cy="1112520"/>
        </p:xfrm>
        <a:graphic>
          <a:graphicData uri="http://schemas.openxmlformats.org/drawingml/2006/table">
            <a:tbl>
              <a:tblPr firstRow="1" bandRow="1">
                <a:tableStyleId>{B301B821-A1FF-4177-AEE7-76D212191A09}</a:tableStyleId>
              </a:tblPr>
              <a:tblGrid>
                <a:gridCol w="1491304">
                  <a:extLst>
                    <a:ext uri="{9D8B030D-6E8A-4147-A177-3AD203B41FA5}">
                      <a16:colId xmlns:a16="http://schemas.microsoft.com/office/drawing/2014/main" val="312041258"/>
                    </a:ext>
                  </a:extLst>
                </a:gridCol>
                <a:gridCol w="1491304">
                  <a:extLst>
                    <a:ext uri="{9D8B030D-6E8A-4147-A177-3AD203B41FA5}">
                      <a16:colId xmlns:a16="http://schemas.microsoft.com/office/drawing/2014/main" val="3238581017"/>
                    </a:ext>
                  </a:extLst>
                </a:gridCol>
                <a:gridCol w="1491304">
                  <a:extLst>
                    <a:ext uri="{9D8B030D-6E8A-4147-A177-3AD203B41FA5}">
                      <a16:colId xmlns:a16="http://schemas.microsoft.com/office/drawing/2014/main" val="3635708086"/>
                    </a:ext>
                  </a:extLst>
                </a:gridCol>
                <a:gridCol w="1491304">
                  <a:extLst>
                    <a:ext uri="{9D8B030D-6E8A-4147-A177-3AD203B41FA5}">
                      <a16:colId xmlns:a16="http://schemas.microsoft.com/office/drawing/2014/main" val="3461282203"/>
                    </a:ext>
                  </a:extLst>
                </a:gridCol>
                <a:gridCol w="1491304">
                  <a:extLst>
                    <a:ext uri="{9D8B030D-6E8A-4147-A177-3AD203B41FA5}">
                      <a16:colId xmlns:a16="http://schemas.microsoft.com/office/drawing/2014/main" val="3416324315"/>
                    </a:ext>
                  </a:extLst>
                </a:gridCol>
              </a:tblGrid>
              <a:tr h="370840">
                <a:tc rowSpan="2">
                  <a:txBody>
                    <a:bodyPr/>
                    <a:lstStyle/>
                    <a:p>
                      <a:pPr algn="ctr"/>
                      <a:r>
                        <a:rPr lang="en-IN" sz="1600" dirty="0" smtClean="0">
                          <a:latin typeface="Times New Roman" panose="02020603050405020304" pitchFamily="18" charset="0"/>
                          <a:cs typeface="Times New Roman" panose="02020603050405020304" pitchFamily="18" charset="0"/>
                        </a:rPr>
                        <a:t>CNN </a:t>
                      </a:r>
                    </a:p>
                    <a:p>
                      <a:pPr algn="ctr"/>
                      <a:r>
                        <a:rPr lang="en-IN" sz="1600" dirty="0" smtClean="0">
                          <a:latin typeface="Times New Roman" panose="02020603050405020304" pitchFamily="18" charset="0"/>
                          <a:cs typeface="Times New Roman" panose="02020603050405020304" pitchFamily="18" charset="0"/>
                        </a:rPr>
                        <a:t>(Giga FLOPs)</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rowSpan="2">
                  <a:txBody>
                    <a:bodyPr/>
                    <a:lstStyle/>
                    <a:p>
                      <a:pPr algn="ctr"/>
                      <a:r>
                        <a:rPr lang="en-IN" sz="1600" dirty="0" smtClean="0">
                          <a:latin typeface="Times New Roman" panose="02020603050405020304" pitchFamily="18" charset="0"/>
                          <a:cs typeface="Times New Roman" panose="02020603050405020304" pitchFamily="18" charset="0"/>
                        </a:rPr>
                        <a:t>CAE</a:t>
                      </a:r>
                    </a:p>
                    <a:p>
                      <a:pPr marL="0" marR="0" lvl="0" indent="0" algn="ctr" defTabSz="914400" rtl="0" eaLnBrk="1" fontAlgn="auto" latinLnBrk="1" hangingPunct="1">
                        <a:lnSpc>
                          <a:spcPct val="100000"/>
                        </a:lnSpc>
                        <a:spcBef>
                          <a:spcPts val="0"/>
                        </a:spcBef>
                        <a:spcAft>
                          <a:spcPts val="0"/>
                        </a:spcAft>
                        <a:buClrTx/>
                        <a:buSzTx/>
                        <a:buFontTx/>
                        <a:buNone/>
                        <a:tabLst/>
                        <a:defRPr/>
                      </a:pPr>
                      <a:r>
                        <a:rPr lang="en-IN" sz="1600" dirty="0" smtClean="0">
                          <a:latin typeface="Times New Roman" panose="02020603050405020304" pitchFamily="18" charset="0"/>
                          <a:cs typeface="Times New Roman" panose="02020603050405020304" pitchFamily="18" charset="0"/>
                        </a:rPr>
                        <a:t>(Giga FLOPs)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gridSpan="3">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IN" sz="1600" dirty="0" smtClean="0">
                          <a:latin typeface="Times New Roman" panose="02020603050405020304" pitchFamily="18" charset="0"/>
                          <a:cs typeface="Times New Roman" panose="02020603050405020304" pitchFamily="18" charset="0"/>
                        </a:rPr>
                        <a:t>Hierarchical (Giga FLOPs)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endParaRPr lang="en-IN"/>
                    </a:p>
                  </a:txBody>
                  <a:tcPr/>
                </a:tc>
                <a:tc hMerge="1">
                  <a:txBody>
                    <a:bodyPr/>
                    <a:lstStyle/>
                    <a:p>
                      <a:endParaRPr lang="en-IN" dirty="0"/>
                    </a:p>
                  </a:txBody>
                  <a:tcPr/>
                </a:tc>
                <a:extLst>
                  <a:ext uri="{0D108BD9-81ED-4DB2-BD59-A6C34878D82A}">
                    <a16:rowId xmlns:a16="http://schemas.microsoft.com/office/drawing/2014/main" val="3717286157"/>
                  </a:ext>
                </a:extLst>
              </a:tr>
              <a:tr h="370840">
                <a:tc vMerge="1">
                  <a:txBody>
                    <a:bodyPr/>
                    <a:lstStyle/>
                    <a:p>
                      <a:endParaRPr lang="en-IN" dirty="0"/>
                    </a:p>
                  </a:txBody>
                  <a:tcPr/>
                </a:tc>
                <a:tc vMerge="1">
                  <a:txBody>
                    <a:bodyPr/>
                    <a:lstStyle/>
                    <a:p>
                      <a:endParaRPr lang="en-IN" dirty="0"/>
                    </a:p>
                  </a:txBody>
                  <a:tcPr/>
                </a:tc>
                <a:tc>
                  <a:txBody>
                    <a:bodyPr/>
                    <a:lstStyle/>
                    <a:p>
                      <a:pPr algn="ctr"/>
                      <a:r>
                        <a:rPr lang="en-IN" sz="1600" dirty="0" smtClean="0">
                          <a:solidFill>
                            <a:schemeClr val="bg1"/>
                          </a:solidFill>
                          <a:latin typeface="Times New Roman" panose="02020603050405020304" pitchFamily="18" charset="0"/>
                          <a:cs typeface="Times New Roman" panose="02020603050405020304" pitchFamily="18" charset="0"/>
                        </a:rPr>
                        <a:t>Best case</a:t>
                      </a:r>
                      <a:endParaRPr lang="en-IN" sz="16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IN" sz="1600" dirty="0" smtClean="0">
                          <a:solidFill>
                            <a:schemeClr val="bg1"/>
                          </a:solidFill>
                          <a:latin typeface="Times New Roman" panose="02020603050405020304" pitchFamily="18" charset="0"/>
                          <a:cs typeface="Times New Roman" panose="02020603050405020304" pitchFamily="18" charset="0"/>
                        </a:rPr>
                        <a:t>Worst case</a:t>
                      </a:r>
                      <a:endParaRPr lang="en-IN" sz="16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IN" sz="1600" dirty="0" smtClean="0">
                          <a:solidFill>
                            <a:schemeClr val="bg1"/>
                          </a:solidFill>
                          <a:latin typeface="Times New Roman" panose="02020603050405020304" pitchFamily="18" charset="0"/>
                          <a:cs typeface="Times New Roman" panose="02020603050405020304" pitchFamily="18" charset="0"/>
                        </a:rPr>
                        <a:t>Average</a:t>
                      </a:r>
                      <a:endParaRPr lang="en-IN" sz="16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3656564453"/>
                  </a:ext>
                </a:extLst>
              </a:tr>
              <a:tr h="370840">
                <a:tc>
                  <a:txBody>
                    <a:bodyPr/>
                    <a:lstStyle/>
                    <a:p>
                      <a:pPr algn="ctr"/>
                      <a:r>
                        <a:rPr lang="en-IN" sz="1600" dirty="0" smtClean="0">
                          <a:latin typeface="Times New Roman" panose="02020603050405020304" pitchFamily="18" charset="0"/>
                          <a:cs typeface="Times New Roman" panose="02020603050405020304" pitchFamily="18" charset="0"/>
                        </a:rPr>
                        <a:t>~8.577</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smtClean="0">
                          <a:latin typeface="Times New Roman" panose="02020603050405020304" pitchFamily="18" charset="0"/>
                          <a:cs typeface="Times New Roman" panose="02020603050405020304" pitchFamily="18" charset="0"/>
                        </a:rPr>
                        <a:t>~17.152</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smtClean="0">
                          <a:latin typeface="Times New Roman" panose="02020603050405020304" pitchFamily="18" charset="0"/>
                          <a:cs typeface="Times New Roman" panose="02020603050405020304" pitchFamily="18" charset="0"/>
                        </a:rPr>
                        <a:t>~1.795</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smtClean="0">
                          <a:latin typeface="Times New Roman" panose="02020603050405020304" pitchFamily="18" charset="0"/>
                          <a:cs typeface="Times New Roman" panose="02020603050405020304" pitchFamily="18" charset="0"/>
                        </a:rPr>
                        <a:t>~15.443</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smtClean="0">
                          <a:latin typeface="Times New Roman" panose="02020603050405020304" pitchFamily="18" charset="0"/>
                          <a:cs typeface="Times New Roman" panose="02020603050405020304" pitchFamily="18" charset="0"/>
                        </a:rPr>
                        <a:t>~7.999</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255179"/>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903219191"/>
              </p:ext>
            </p:extLst>
          </p:nvPr>
        </p:nvGraphicFramePr>
        <p:xfrm>
          <a:off x="5245331" y="889463"/>
          <a:ext cx="6375861" cy="3301515"/>
        </p:xfrm>
        <a:graphic>
          <a:graphicData uri="http://schemas.openxmlformats.org/drawingml/2006/table">
            <a:tbl>
              <a:tblPr firstRow="1" bandRow="1">
                <a:tableStyleId>{B301B821-A1FF-4177-AEE7-76D212191A09}</a:tableStyleId>
              </a:tblPr>
              <a:tblGrid>
                <a:gridCol w="1316196">
                  <a:extLst>
                    <a:ext uri="{9D8B030D-6E8A-4147-A177-3AD203B41FA5}">
                      <a16:colId xmlns:a16="http://schemas.microsoft.com/office/drawing/2014/main" val="2548872781"/>
                    </a:ext>
                  </a:extLst>
                </a:gridCol>
                <a:gridCol w="1473631">
                  <a:extLst>
                    <a:ext uri="{9D8B030D-6E8A-4147-A177-3AD203B41FA5}">
                      <a16:colId xmlns:a16="http://schemas.microsoft.com/office/drawing/2014/main" val="3449208586"/>
                    </a:ext>
                  </a:extLst>
                </a:gridCol>
                <a:gridCol w="1026124">
                  <a:extLst>
                    <a:ext uri="{9D8B030D-6E8A-4147-A177-3AD203B41FA5}">
                      <a16:colId xmlns:a16="http://schemas.microsoft.com/office/drawing/2014/main" val="3875186583"/>
                    </a:ext>
                  </a:extLst>
                </a:gridCol>
                <a:gridCol w="1447376">
                  <a:extLst>
                    <a:ext uri="{9D8B030D-6E8A-4147-A177-3AD203B41FA5}">
                      <a16:colId xmlns:a16="http://schemas.microsoft.com/office/drawing/2014/main" val="3088379689"/>
                    </a:ext>
                  </a:extLst>
                </a:gridCol>
                <a:gridCol w="1112534">
                  <a:extLst>
                    <a:ext uri="{9D8B030D-6E8A-4147-A177-3AD203B41FA5}">
                      <a16:colId xmlns:a16="http://schemas.microsoft.com/office/drawing/2014/main" val="2597958484"/>
                    </a:ext>
                  </a:extLst>
                </a:gridCol>
              </a:tblGrid>
              <a:tr h="471645">
                <a:tc rowSpan="2">
                  <a:txBody>
                    <a:bodyPr/>
                    <a:lstStyle/>
                    <a:p>
                      <a:pPr algn="ctr"/>
                      <a:r>
                        <a:rPr lang="en-IN" sz="1600" dirty="0" smtClean="0">
                          <a:latin typeface="Times New Roman" panose="02020603050405020304" pitchFamily="18" charset="0"/>
                          <a:cs typeface="Times New Roman" panose="02020603050405020304" pitchFamily="18" charset="0"/>
                        </a:rPr>
                        <a:t>Architecture</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rowSpan="2">
                  <a:txBody>
                    <a:bodyPr/>
                    <a:lstStyle/>
                    <a:p>
                      <a:pPr algn="ctr"/>
                      <a:r>
                        <a:rPr lang="en-IN" sz="1600" baseline="0" dirty="0" smtClean="0">
                          <a:latin typeface="Times New Roman" panose="02020603050405020304" pitchFamily="18" charset="0"/>
                          <a:cs typeface="Times New Roman" panose="02020603050405020304" pitchFamily="18" charset="0"/>
                        </a:rPr>
                        <a:t>Complexity </a:t>
                      </a:r>
                    </a:p>
                    <a:p>
                      <a:pPr algn="ctr"/>
                      <a:r>
                        <a:rPr lang="en-IN" sz="1600" baseline="0" dirty="0" smtClean="0">
                          <a:latin typeface="Times New Roman" panose="02020603050405020304" pitchFamily="18" charset="0"/>
                          <a:cs typeface="Times New Roman" panose="02020603050405020304" pitchFamily="18" charset="0"/>
                        </a:rPr>
                        <a:t>(Giga FLOPs)</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gridSpan="3">
                  <a:txBody>
                    <a:bodyPr/>
                    <a:lstStyle/>
                    <a:p>
                      <a:pPr algn="ctr"/>
                      <a:r>
                        <a:rPr lang="en-IN" sz="1600" dirty="0" smtClean="0">
                          <a:latin typeface="Times New Roman" panose="02020603050405020304" pitchFamily="18" charset="0"/>
                          <a:cs typeface="Times New Roman" panose="02020603050405020304" pitchFamily="18" charset="0"/>
                        </a:rPr>
                        <a:t>No. of Parameters</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451178693"/>
                  </a:ext>
                </a:extLst>
              </a:tr>
              <a:tr h="471645">
                <a:tc vMerge="1">
                  <a:txBody>
                    <a:bodyPr/>
                    <a:lstStyle/>
                    <a:p>
                      <a:pPr algn="ctr"/>
                      <a:endParaRPr lang="en-IN" sz="1200" dirty="0">
                        <a:latin typeface="Times New Roman" panose="02020603050405020304" pitchFamily="18" charset="0"/>
                        <a:cs typeface="Times New Roman" panose="02020603050405020304" pitchFamily="18" charset="0"/>
                      </a:endParaRPr>
                    </a:p>
                  </a:txBody>
                  <a:tcPr/>
                </a:tc>
                <a:tc vMerge="1">
                  <a:txBody>
                    <a:bodyPr/>
                    <a:lstStyle/>
                    <a:p>
                      <a:pPr algn="ctr"/>
                      <a:endParaRPr lang="en-IN" sz="1200" dirty="0">
                        <a:latin typeface="Times New Roman" panose="02020603050405020304" pitchFamily="18" charset="0"/>
                        <a:cs typeface="Times New Roman" panose="02020603050405020304" pitchFamily="18" charset="0"/>
                      </a:endParaRPr>
                    </a:p>
                  </a:txBody>
                  <a:tcPr/>
                </a:tc>
                <a:tc>
                  <a:txBody>
                    <a:bodyPr/>
                    <a:lstStyle/>
                    <a:p>
                      <a:pPr algn="ctr"/>
                      <a:r>
                        <a:rPr lang="en-IN" sz="1600" dirty="0" smtClean="0">
                          <a:solidFill>
                            <a:schemeClr val="bg1"/>
                          </a:solidFill>
                          <a:latin typeface="Times New Roman" panose="02020603050405020304" pitchFamily="18" charset="0"/>
                          <a:cs typeface="Times New Roman" panose="02020603050405020304" pitchFamily="18" charset="0"/>
                        </a:rPr>
                        <a:t>Trainable</a:t>
                      </a:r>
                      <a:endParaRPr lang="en-IN" sz="16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IN" sz="1600" dirty="0" smtClean="0">
                          <a:solidFill>
                            <a:schemeClr val="bg1"/>
                          </a:solidFill>
                          <a:latin typeface="Times New Roman" panose="02020603050405020304" pitchFamily="18" charset="0"/>
                          <a:cs typeface="Times New Roman" panose="02020603050405020304" pitchFamily="18" charset="0"/>
                        </a:rPr>
                        <a:t>Non-trainable</a:t>
                      </a:r>
                      <a:endParaRPr lang="en-IN" sz="16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IN" sz="1600" dirty="0" smtClean="0">
                          <a:solidFill>
                            <a:schemeClr val="bg1"/>
                          </a:solidFill>
                          <a:latin typeface="Times New Roman" panose="02020603050405020304" pitchFamily="18" charset="0"/>
                          <a:cs typeface="Times New Roman" panose="02020603050405020304" pitchFamily="18" charset="0"/>
                        </a:rPr>
                        <a:t>Total</a:t>
                      </a:r>
                      <a:endParaRPr lang="en-IN" sz="16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090617673"/>
                  </a:ext>
                </a:extLst>
              </a:tr>
              <a:tr h="471645">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IN" sz="1600" dirty="0" smtClean="0">
                          <a:latin typeface="Times New Roman" panose="02020603050405020304" pitchFamily="18" charset="0"/>
                          <a:cs typeface="Times New Roman" panose="02020603050405020304" pitchFamily="18" charset="0"/>
                        </a:rPr>
                        <a:t>CNN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smtClean="0">
                          <a:latin typeface="Times New Roman" panose="02020603050405020304" pitchFamily="18" charset="0"/>
                          <a:cs typeface="Times New Roman" panose="02020603050405020304" pitchFamily="18" charset="0"/>
                        </a:rPr>
                        <a:t>~8.577</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smtClean="0">
                          <a:latin typeface="Times New Roman" panose="02020603050405020304" pitchFamily="18" charset="0"/>
                          <a:cs typeface="Times New Roman" panose="02020603050405020304" pitchFamily="18" charset="0"/>
                        </a:rPr>
                        <a:t>3,261,235 </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smtClean="0">
                          <a:latin typeface="Times New Roman" panose="02020603050405020304" pitchFamily="18" charset="0"/>
                          <a:cs typeface="Times New Roman" panose="02020603050405020304" pitchFamily="18" charset="0"/>
                        </a:rPr>
                        <a:t>-</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smtClean="0">
                          <a:latin typeface="Times New Roman" panose="02020603050405020304" pitchFamily="18" charset="0"/>
                          <a:cs typeface="Times New Roman" panose="02020603050405020304" pitchFamily="18" charset="0"/>
                        </a:rPr>
                        <a:t>3,261,235 </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01729"/>
                  </a:ext>
                </a:extLst>
              </a:tr>
              <a:tr h="471645">
                <a:tc>
                  <a:txBody>
                    <a:bodyPr/>
                    <a:lstStyle/>
                    <a:p>
                      <a:pPr algn="ctr"/>
                      <a:r>
                        <a:rPr lang="en-IN" sz="1600" dirty="0" smtClean="0">
                          <a:latin typeface="Times New Roman" panose="02020603050405020304" pitchFamily="18" charset="0"/>
                          <a:cs typeface="Times New Roman" panose="02020603050405020304" pitchFamily="18" charset="0"/>
                        </a:rPr>
                        <a:t>CAE</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smtClean="0">
                          <a:latin typeface="Times New Roman" panose="02020603050405020304" pitchFamily="18" charset="0"/>
                          <a:cs typeface="Times New Roman" panose="02020603050405020304" pitchFamily="18" charset="0"/>
                        </a:rPr>
                        <a:t>~17.152</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smtClean="0">
                          <a:latin typeface="Times New Roman" panose="02020603050405020304" pitchFamily="18" charset="0"/>
                          <a:cs typeface="Times New Roman" panose="02020603050405020304" pitchFamily="18" charset="0"/>
                        </a:rPr>
                        <a:t>3,247,243 </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smtClean="0">
                          <a:latin typeface="Times New Roman" panose="02020603050405020304" pitchFamily="18" charset="0"/>
                          <a:cs typeface="Times New Roman" panose="02020603050405020304" pitchFamily="18" charset="0"/>
                        </a:rPr>
                        <a:t>-</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smtClean="0">
                          <a:latin typeface="Times New Roman" panose="02020603050405020304" pitchFamily="18" charset="0"/>
                          <a:cs typeface="Times New Roman" panose="02020603050405020304" pitchFamily="18" charset="0"/>
                        </a:rPr>
                        <a:t>3,247,243 </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7695409"/>
                  </a:ext>
                </a:extLst>
              </a:tr>
              <a:tr h="471645">
                <a:tc>
                  <a:txBody>
                    <a:bodyPr/>
                    <a:lstStyle/>
                    <a:p>
                      <a:pPr algn="ctr"/>
                      <a:r>
                        <a:rPr lang="en-IN" sz="1600" dirty="0" smtClean="0">
                          <a:latin typeface="Times New Roman" panose="02020603050405020304" pitchFamily="18" charset="0"/>
                          <a:cs typeface="Times New Roman" panose="02020603050405020304" pitchFamily="18" charset="0"/>
                        </a:rPr>
                        <a:t>Stage</a:t>
                      </a:r>
                      <a:r>
                        <a:rPr lang="en-IN" sz="1600" baseline="0" dirty="0" smtClean="0">
                          <a:latin typeface="Times New Roman" panose="02020603050405020304" pitchFamily="18" charset="0"/>
                          <a:cs typeface="Times New Roman" panose="02020603050405020304" pitchFamily="18" charset="0"/>
                        </a:rPr>
                        <a:t> </a:t>
                      </a:r>
                      <a:r>
                        <a:rPr lang="en-IN" sz="1600" dirty="0" smtClean="0">
                          <a:latin typeface="Times New Roman" panose="02020603050405020304" pitchFamily="18" charset="0"/>
                          <a:cs typeface="Times New Roman" panose="02020603050405020304" pitchFamily="18" charset="0"/>
                        </a:rPr>
                        <a:t>1</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smtClean="0">
                          <a:latin typeface="Times New Roman" panose="02020603050405020304" pitchFamily="18" charset="0"/>
                          <a:cs typeface="Times New Roman" panose="02020603050405020304" pitchFamily="18" charset="0"/>
                        </a:rPr>
                        <a:t>~1.795</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smtClean="0">
                          <a:latin typeface="Times New Roman" panose="02020603050405020304" pitchFamily="18" charset="0"/>
                          <a:cs typeface="Times New Roman" panose="02020603050405020304" pitchFamily="18" charset="0"/>
                        </a:rPr>
                        <a:t>708,824  </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smtClean="0">
                          <a:latin typeface="Times New Roman" panose="02020603050405020304" pitchFamily="18" charset="0"/>
                          <a:cs typeface="Times New Roman" panose="02020603050405020304" pitchFamily="18" charset="0"/>
                        </a:rPr>
                        <a:t>448</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IN" sz="1600" dirty="0" smtClean="0">
                          <a:latin typeface="Times New Roman" panose="02020603050405020304" pitchFamily="18" charset="0"/>
                          <a:cs typeface="Times New Roman" panose="02020603050405020304" pitchFamily="18" charset="0"/>
                        </a:rPr>
                        <a:t>709,272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3312776"/>
                  </a:ext>
                </a:extLst>
              </a:tr>
              <a:tr h="471645">
                <a:tc>
                  <a:txBody>
                    <a:bodyPr/>
                    <a:lstStyle/>
                    <a:p>
                      <a:pPr algn="ctr"/>
                      <a:r>
                        <a:rPr lang="en-IN" sz="1600" dirty="0" smtClean="0">
                          <a:latin typeface="Times New Roman" panose="02020603050405020304" pitchFamily="18" charset="0"/>
                          <a:cs typeface="Times New Roman" panose="02020603050405020304" pitchFamily="18" charset="0"/>
                        </a:rPr>
                        <a:t>Stage</a:t>
                      </a:r>
                      <a:r>
                        <a:rPr lang="en-IN" sz="1600" baseline="0" dirty="0" smtClean="0">
                          <a:latin typeface="Times New Roman" panose="02020603050405020304" pitchFamily="18" charset="0"/>
                          <a:cs typeface="Times New Roman" panose="02020603050405020304" pitchFamily="18" charset="0"/>
                        </a:rPr>
                        <a:t> </a:t>
                      </a:r>
                      <a:r>
                        <a:rPr lang="en-IN" sz="1600" dirty="0" smtClean="0">
                          <a:latin typeface="Times New Roman" panose="02020603050405020304" pitchFamily="18" charset="0"/>
                          <a:cs typeface="Times New Roman" panose="02020603050405020304" pitchFamily="18" charset="0"/>
                        </a:rPr>
                        <a:t>2_1</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smtClean="0">
                          <a:latin typeface="Times New Roman" panose="02020603050405020304" pitchFamily="18" charset="0"/>
                          <a:cs typeface="Times New Roman" panose="02020603050405020304" pitchFamily="18" charset="0"/>
                        </a:rPr>
                        <a:t>~13.648</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smtClean="0">
                          <a:latin typeface="Times New Roman" panose="02020603050405020304" pitchFamily="18" charset="0"/>
                          <a:cs typeface="Times New Roman" panose="02020603050405020304" pitchFamily="18" charset="0"/>
                        </a:rPr>
                        <a:t>2,382,674 </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smtClean="0">
                          <a:latin typeface="Times New Roman" panose="02020603050405020304" pitchFamily="18" charset="0"/>
                          <a:cs typeface="Times New Roman" panose="02020603050405020304" pitchFamily="18" charset="0"/>
                        </a:rPr>
                        <a:t>832 </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IN" sz="1600" dirty="0" smtClean="0">
                          <a:latin typeface="Times New Roman" panose="02020603050405020304" pitchFamily="18" charset="0"/>
                          <a:cs typeface="Times New Roman" panose="02020603050405020304" pitchFamily="18" charset="0"/>
                        </a:rPr>
                        <a:t>2,383,506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2372887"/>
                  </a:ext>
                </a:extLst>
              </a:tr>
              <a:tr h="471645">
                <a:tc>
                  <a:txBody>
                    <a:bodyPr/>
                    <a:lstStyle/>
                    <a:p>
                      <a:pPr algn="ctr"/>
                      <a:r>
                        <a:rPr lang="en-IN" sz="1600" dirty="0" smtClean="0">
                          <a:latin typeface="Times New Roman" panose="02020603050405020304" pitchFamily="18" charset="0"/>
                          <a:cs typeface="Times New Roman" panose="02020603050405020304" pitchFamily="18" charset="0"/>
                        </a:rPr>
                        <a:t>Stage</a:t>
                      </a:r>
                      <a:r>
                        <a:rPr lang="en-IN" sz="1600" baseline="0" dirty="0" smtClean="0">
                          <a:latin typeface="Times New Roman" panose="02020603050405020304" pitchFamily="18" charset="0"/>
                          <a:cs typeface="Times New Roman" panose="02020603050405020304" pitchFamily="18" charset="0"/>
                        </a:rPr>
                        <a:t> </a:t>
                      </a:r>
                      <a:r>
                        <a:rPr lang="en-IN" sz="1600" dirty="0" smtClean="0">
                          <a:latin typeface="Times New Roman" panose="02020603050405020304" pitchFamily="18" charset="0"/>
                          <a:cs typeface="Times New Roman" panose="02020603050405020304" pitchFamily="18" charset="0"/>
                        </a:rPr>
                        <a:t>2_2</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IN" sz="1600" dirty="0" smtClean="0">
                          <a:latin typeface="Times New Roman" panose="02020603050405020304" pitchFamily="18" charset="0"/>
                          <a:cs typeface="Times New Roman" panose="02020603050405020304" pitchFamily="18" charset="0"/>
                        </a:rPr>
                        <a:t>~13.648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smtClean="0">
                          <a:latin typeface="Times New Roman" panose="02020603050405020304" pitchFamily="18" charset="0"/>
                          <a:cs typeface="Times New Roman" panose="02020603050405020304" pitchFamily="18" charset="0"/>
                        </a:rPr>
                        <a:t>2,382,755  </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smtClean="0">
                          <a:latin typeface="Times New Roman" panose="02020603050405020304" pitchFamily="18" charset="0"/>
                          <a:cs typeface="Times New Roman" panose="02020603050405020304" pitchFamily="18" charset="0"/>
                        </a:rPr>
                        <a:t>832 </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IN" sz="1600" dirty="0" smtClean="0">
                          <a:latin typeface="Times New Roman" panose="02020603050405020304" pitchFamily="18" charset="0"/>
                          <a:cs typeface="Times New Roman" panose="02020603050405020304" pitchFamily="18" charset="0"/>
                        </a:rPr>
                        <a:t>2,383,587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2737776"/>
                  </a:ext>
                </a:extLst>
              </a:tr>
            </a:tbl>
          </a:graphicData>
        </a:graphic>
      </p:graphicFrame>
    </p:spTree>
    <p:extLst>
      <p:ext uri="{BB962C8B-B14F-4D97-AF65-F5344CB8AC3E}">
        <p14:creationId xmlns:p14="http://schemas.microsoft.com/office/powerpoint/2010/main" val="2163857701"/>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8_Office 테마">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lefonic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NG-Calibri, KOR-Gothic">
      <a:majorFont>
        <a:latin typeface="Calibri"/>
        <a:ea typeface="맑은 고딕"/>
        <a:cs typeface=""/>
      </a:majorFont>
      <a:minorFont>
        <a:latin typeface="Calibri"/>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디자인 사용자 지정">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문서" ma:contentTypeID="0x010100926EF64943671A4098419FECA2F2DC9E" ma:contentTypeVersion="0" ma:contentTypeDescription="새 문서를 만듭니다." ma:contentTypeScope="" ma:versionID="ce91d37a21ae08a9c1ab1afcda5d2400">
  <xsd:schema xmlns:xsd="http://www.w3.org/2001/XMLSchema" xmlns:xs="http://www.w3.org/2001/XMLSchema" xmlns:p="http://schemas.microsoft.com/office/2006/metadata/properties" targetNamespace="http://schemas.microsoft.com/office/2006/metadata/properties" ma:root="true" ma:fieldsID="98509c16e2068e4d5d0612c501c1975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892BF8E-080F-446D-BC70-480B3B532786}">
  <ds:schemaRefs>
    <ds:schemaRef ds:uri="http://purl.org/dc/elements/1.1/"/>
    <ds:schemaRef ds:uri="http://purl.org/dc/terms/"/>
    <ds:schemaRef ds:uri="http://www.w3.org/XML/1998/namespace"/>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EB10EE1A-26D7-483E-819A-75B3AFFDC86D}">
  <ds:schemaRefs>
    <ds:schemaRef ds:uri="http://schemas.microsoft.com/sharepoint/v3/contenttype/forms"/>
  </ds:schemaRefs>
</ds:datastoreItem>
</file>

<file path=customXml/itemProps3.xml><?xml version="1.0" encoding="utf-8"?>
<ds:datastoreItem xmlns:ds="http://schemas.openxmlformats.org/officeDocument/2006/customXml" ds:itemID="{2310FC69-63E4-4D20-90BB-6ACC81232DE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58160</TotalTime>
  <Words>1984</Words>
  <Application>Microsoft Office PowerPoint</Application>
  <PresentationFormat>Widescreen</PresentationFormat>
  <Paragraphs>318</Paragraphs>
  <Slides>17</Slides>
  <Notes>0</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17</vt:i4>
      </vt:variant>
    </vt:vector>
  </HeadingPairs>
  <TitlesOfParts>
    <vt:vector size="33" baseType="lpstr">
      <vt:lpstr>맑은 고딕</vt:lpstr>
      <vt:lpstr>Arial</vt:lpstr>
      <vt:lpstr>Batang</vt:lpstr>
      <vt:lpstr>Calibri</vt:lpstr>
      <vt:lpstr>Calibri Light</vt:lpstr>
      <vt:lpstr>굴림</vt:lpstr>
      <vt:lpstr>Samsung Sharp Sans Bold</vt:lpstr>
      <vt:lpstr>SamsungOne 800C</vt:lpstr>
      <vt:lpstr>SamsungOneKoreanOTF 400</vt:lpstr>
      <vt:lpstr>SamsungOneKoreanOTF 700</vt:lpstr>
      <vt:lpstr>Times New Roman</vt:lpstr>
      <vt:lpstr>Wingdings</vt:lpstr>
      <vt:lpstr>맑은 고딕 (제목)</vt:lpstr>
      <vt:lpstr>8_Office 테마</vt:lpstr>
      <vt:lpstr>Telefonica</vt:lpstr>
      <vt:lpstr>디자인 사용자 지정</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송대연/기술기획그룹(SR)/Senior Professional/삼성전자</dc:creator>
  <cp:lastModifiedBy>ashwini.k</cp:lastModifiedBy>
  <cp:revision>1114</cp:revision>
  <dcterms:created xsi:type="dcterms:W3CDTF">2019-04-25T01:11:05Z</dcterms:created>
  <dcterms:modified xsi:type="dcterms:W3CDTF">2021-11-29T15:57:55Z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
    <vt:lpwstr>NSCCustomProperty</vt:lpwstr>
  </property>
  <property fmtid="{D5CDD505-2E9C-101B-9397-08002B2CF9AE}" pid="3" name="ContentTypeId">
    <vt:lpwstr>0x010100926EF64943671A4098419FECA2F2DC9E</vt:lpwstr>
  </property>
</Properties>
</file>